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71" r:id="rId6"/>
    <p:sldId id="277" r:id="rId7"/>
    <p:sldId id="281" r:id="rId8"/>
    <p:sldId id="261" r:id="rId9"/>
    <p:sldId id="257" r:id="rId10"/>
    <p:sldId id="267" r:id="rId11"/>
    <p:sldId id="278" r:id="rId12"/>
    <p:sldId id="279" r:id="rId13"/>
    <p:sldId id="264" r:id="rId14"/>
    <p:sldId id="28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824DC98-7027-8DF5-8064-4F6EF53A9D70}" name="Wayne Weedon" initials="WW" userId="S::wayne.weedon@ukhsa.gov.uk::7aa0f460-9557-4ea2-8fba-86cd50b4ca1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7C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FC881E-AFE7-4104-8057-7932E86B3A28}" v="77" dt="2024-02-26T08:59:59.2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Bosley" userId="cc75c25f-1e45-430a-8a3f-f393d144c5b8" providerId="ADAL" clId="{CDFC881E-AFE7-4104-8057-7932E86B3A28}"/>
    <pc:docChg chg="undo custSel addSld delSld modSld sldOrd">
      <pc:chgData name="Emily Bosley" userId="cc75c25f-1e45-430a-8a3f-f393d144c5b8" providerId="ADAL" clId="{CDFC881E-AFE7-4104-8057-7932E86B3A28}" dt="2024-02-26T09:00:44.358" v="6753" actId="20577"/>
      <pc:docMkLst>
        <pc:docMk/>
      </pc:docMkLst>
      <pc:sldChg chg="addSp delSp modSp mod">
        <pc:chgData name="Emily Bosley" userId="cc75c25f-1e45-430a-8a3f-f393d144c5b8" providerId="ADAL" clId="{CDFC881E-AFE7-4104-8057-7932E86B3A28}" dt="2024-02-19T13:11:04.613" v="2220"/>
        <pc:sldMkLst>
          <pc:docMk/>
          <pc:sldMk cId="790425619" sldId="257"/>
        </pc:sldMkLst>
        <pc:spChg chg="mod">
          <ac:chgData name="Emily Bosley" userId="cc75c25f-1e45-430a-8a3f-f393d144c5b8" providerId="ADAL" clId="{CDFC881E-AFE7-4104-8057-7932E86B3A28}" dt="2024-02-19T11:20:40.077" v="1402" actId="20577"/>
          <ac:spMkLst>
            <pc:docMk/>
            <pc:sldMk cId="790425619" sldId="257"/>
            <ac:spMk id="4" creationId="{8BF623B6-9B4D-4F43-9C37-FFE432745D7B}"/>
          </ac:spMkLst>
        </pc:spChg>
        <pc:spChg chg="add mod">
          <ac:chgData name="Emily Bosley" userId="cc75c25f-1e45-430a-8a3f-f393d144c5b8" providerId="ADAL" clId="{CDFC881E-AFE7-4104-8057-7932E86B3A28}" dt="2024-02-19T13:10:43.262" v="2216" actId="20577"/>
          <ac:spMkLst>
            <pc:docMk/>
            <pc:sldMk cId="790425619" sldId="257"/>
            <ac:spMk id="25" creationId="{105981A0-80A8-27A9-D791-6923BC80690A}"/>
          </ac:spMkLst>
        </pc:spChg>
        <pc:cxnChg chg="add mod">
          <ac:chgData name="Emily Bosley" userId="cc75c25f-1e45-430a-8a3f-f393d144c5b8" providerId="ADAL" clId="{CDFC881E-AFE7-4104-8057-7932E86B3A28}" dt="2024-02-19T13:10:57.885" v="2217"/>
          <ac:cxnSpMkLst>
            <pc:docMk/>
            <pc:sldMk cId="790425619" sldId="257"/>
            <ac:cxnSpMk id="26" creationId="{A5699C99-0A88-83B2-D707-7181D8596A6F}"/>
          </ac:cxnSpMkLst>
        </pc:cxnChg>
        <pc:cxnChg chg="add del mod">
          <ac:chgData name="Emily Bosley" userId="cc75c25f-1e45-430a-8a3f-f393d144c5b8" providerId="ADAL" clId="{CDFC881E-AFE7-4104-8057-7932E86B3A28}" dt="2024-02-19T13:11:04.613" v="2220"/>
          <ac:cxnSpMkLst>
            <pc:docMk/>
            <pc:sldMk cId="790425619" sldId="257"/>
            <ac:cxnSpMk id="27" creationId="{68265F4E-2563-67F1-0F16-2DA701AD67BA}"/>
          </ac:cxnSpMkLst>
        </pc:cxnChg>
      </pc:sldChg>
      <pc:sldChg chg="del">
        <pc:chgData name="Emily Bosley" userId="cc75c25f-1e45-430a-8a3f-f393d144c5b8" providerId="ADAL" clId="{CDFC881E-AFE7-4104-8057-7932E86B3A28}" dt="2024-02-19T13:29:16.916" v="3216" actId="47"/>
        <pc:sldMkLst>
          <pc:docMk/>
          <pc:sldMk cId="1728098476" sldId="258"/>
        </pc:sldMkLst>
      </pc:sldChg>
      <pc:sldChg chg="del">
        <pc:chgData name="Emily Bosley" userId="cc75c25f-1e45-430a-8a3f-f393d144c5b8" providerId="ADAL" clId="{CDFC881E-AFE7-4104-8057-7932E86B3A28}" dt="2024-02-19T13:29:16.916" v="3216" actId="47"/>
        <pc:sldMkLst>
          <pc:docMk/>
          <pc:sldMk cId="1704390902" sldId="259"/>
        </pc:sldMkLst>
      </pc:sldChg>
      <pc:sldChg chg="del">
        <pc:chgData name="Emily Bosley" userId="cc75c25f-1e45-430a-8a3f-f393d144c5b8" providerId="ADAL" clId="{CDFC881E-AFE7-4104-8057-7932E86B3A28}" dt="2024-02-19T13:29:16.916" v="3216" actId="47"/>
        <pc:sldMkLst>
          <pc:docMk/>
          <pc:sldMk cId="233435460" sldId="260"/>
        </pc:sldMkLst>
      </pc:sldChg>
      <pc:sldChg chg="addSp modSp mod delCm modNotesTx">
        <pc:chgData name="Emily Bosley" userId="cc75c25f-1e45-430a-8a3f-f393d144c5b8" providerId="ADAL" clId="{CDFC881E-AFE7-4104-8057-7932E86B3A28}" dt="2024-02-26T08:05:46.044" v="5437"/>
        <pc:sldMkLst>
          <pc:docMk/>
          <pc:sldMk cId="4061229807" sldId="261"/>
        </pc:sldMkLst>
        <pc:spChg chg="mod">
          <ac:chgData name="Emily Bosley" userId="cc75c25f-1e45-430a-8a3f-f393d144c5b8" providerId="ADAL" clId="{CDFC881E-AFE7-4104-8057-7932E86B3A28}" dt="2024-02-19T11:20:32.615" v="1381" actId="20577"/>
          <ac:spMkLst>
            <pc:docMk/>
            <pc:sldMk cId="4061229807" sldId="261"/>
            <ac:spMk id="3" creationId="{6B08CF3B-80A0-4B64-8C4F-A47B3CC2859D}"/>
          </ac:spMkLst>
        </pc:spChg>
        <pc:spChg chg="add mod">
          <ac:chgData name="Emily Bosley" userId="cc75c25f-1e45-430a-8a3f-f393d144c5b8" providerId="ADAL" clId="{CDFC881E-AFE7-4104-8057-7932E86B3A28}" dt="2024-02-19T13:10:28.576" v="2205" actId="20577"/>
          <ac:spMkLst>
            <pc:docMk/>
            <pc:sldMk cId="4061229807" sldId="261"/>
            <ac:spMk id="27" creationId="{3FCED7B1-A7A9-5044-F93B-34861DF91A3B}"/>
          </ac:spMkLst>
        </pc:spChg>
        <pc:cxnChg chg="add mod">
          <ac:chgData name="Emily Bosley" userId="cc75c25f-1e45-430a-8a3f-f393d144c5b8" providerId="ADAL" clId="{CDFC881E-AFE7-4104-8057-7932E86B3A28}" dt="2024-02-19T13:10:19.427" v="2192"/>
          <ac:cxnSpMkLst>
            <pc:docMk/>
            <pc:sldMk cId="4061229807" sldId="261"/>
            <ac:cxnSpMk id="26" creationId="{61A3EA8B-06F9-DF91-273C-E1ECADA1B560}"/>
          </ac:cxnSpMkLst>
        </pc:cxnChg>
      </pc:sldChg>
      <pc:sldChg chg="del">
        <pc:chgData name="Emily Bosley" userId="cc75c25f-1e45-430a-8a3f-f393d144c5b8" providerId="ADAL" clId="{CDFC881E-AFE7-4104-8057-7932E86B3A28}" dt="2024-02-19T13:29:16.916" v="3216" actId="47"/>
        <pc:sldMkLst>
          <pc:docMk/>
          <pc:sldMk cId="794586290" sldId="262"/>
        </pc:sldMkLst>
      </pc:sldChg>
      <pc:sldChg chg="del">
        <pc:chgData name="Emily Bosley" userId="cc75c25f-1e45-430a-8a3f-f393d144c5b8" providerId="ADAL" clId="{CDFC881E-AFE7-4104-8057-7932E86B3A28}" dt="2024-02-19T13:29:16.916" v="3216" actId="47"/>
        <pc:sldMkLst>
          <pc:docMk/>
          <pc:sldMk cId="1541569640" sldId="263"/>
        </pc:sldMkLst>
      </pc:sldChg>
      <pc:sldChg chg="addSp delSp modSp mod ord">
        <pc:chgData name="Emily Bosley" userId="cc75c25f-1e45-430a-8a3f-f393d144c5b8" providerId="ADAL" clId="{CDFC881E-AFE7-4104-8057-7932E86B3A28}" dt="2024-02-19T15:54:55.637" v="5267" actId="14100"/>
        <pc:sldMkLst>
          <pc:docMk/>
          <pc:sldMk cId="309239363" sldId="264"/>
        </pc:sldMkLst>
        <pc:spChg chg="mod">
          <ac:chgData name="Emily Bosley" userId="cc75c25f-1e45-430a-8a3f-f393d144c5b8" providerId="ADAL" clId="{CDFC881E-AFE7-4104-8057-7932E86B3A28}" dt="2024-02-19T13:12:10.676" v="2275" actId="20577"/>
          <ac:spMkLst>
            <pc:docMk/>
            <pc:sldMk cId="309239363" sldId="264"/>
            <ac:spMk id="2" creationId="{22C6A209-34A8-4B14-94CD-36600CA87DC0}"/>
          </ac:spMkLst>
        </pc:spChg>
        <pc:spChg chg="mod">
          <ac:chgData name="Emily Bosley" userId="cc75c25f-1e45-430a-8a3f-f393d144c5b8" providerId="ADAL" clId="{CDFC881E-AFE7-4104-8057-7932E86B3A28}" dt="2024-02-19T13:24:09.795" v="3132" actId="20577"/>
          <ac:spMkLst>
            <pc:docMk/>
            <pc:sldMk cId="309239363" sldId="264"/>
            <ac:spMk id="3" creationId="{1FA6C32C-2520-4840-9315-672DF323D781}"/>
          </ac:spMkLst>
        </pc:spChg>
        <pc:spChg chg="mod">
          <ac:chgData name="Emily Bosley" userId="cc75c25f-1e45-430a-8a3f-f393d144c5b8" providerId="ADAL" clId="{CDFC881E-AFE7-4104-8057-7932E86B3A28}" dt="2024-02-19T13:18:40.278" v="2944" actId="1076"/>
          <ac:spMkLst>
            <pc:docMk/>
            <pc:sldMk cId="309239363" sldId="264"/>
            <ac:spMk id="5" creationId="{DC023331-1EE2-4D0C-8728-C18CD7DABB99}"/>
          </ac:spMkLst>
        </pc:spChg>
        <pc:spChg chg="mod">
          <ac:chgData name="Emily Bosley" userId="cc75c25f-1e45-430a-8a3f-f393d144c5b8" providerId="ADAL" clId="{CDFC881E-AFE7-4104-8057-7932E86B3A28}" dt="2024-02-19T13:18:40.278" v="2944" actId="1076"/>
          <ac:spMkLst>
            <pc:docMk/>
            <pc:sldMk cId="309239363" sldId="264"/>
            <ac:spMk id="6" creationId="{52BE2655-CAF6-4BB3-A5AE-E285FD45D8D4}"/>
          </ac:spMkLst>
        </pc:spChg>
        <pc:spChg chg="mod">
          <ac:chgData name="Emily Bosley" userId="cc75c25f-1e45-430a-8a3f-f393d144c5b8" providerId="ADAL" clId="{CDFC881E-AFE7-4104-8057-7932E86B3A28}" dt="2024-02-19T13:18:40.278" v="2944" actId="1076"/>
          <ac:spMkLst>
            <pc:docMk/>
            <pc:sldMk cId="309239363" sldId="264"/>
            <ac:spMk id="7" creationId="{C4CBAF37-E4CF-4FDE-BC45-7F946625CE09}"/>
          </ac:spMkLst>
        </pc:spChg>
        <pc:spChg chg="mod">
          <ac:chgData name="Emily Bosley" userId="cc75c25f-1e45-430a-8a3f-f393d144c5b8" providerId="ADAL" clId="{CDFC881E-AFE7-4104-8057-7932E86B3A28}" dt="2024-02-19T13:18:40.278" v="2944" actId="1076"/>
          <ac:spMkLst>
            <pc:docMk/>
            <pc:sldMk cId="309239363" sldId="264"/>
            <ac:spMk id="8" creationId="{31788305-E561-437F-8450-4B37ABD56A33}"/>
          </ac:spMkLst>
        </pc:spChg>
        <pc:spChg chg="mod">
          <ac:chgData name="Emily Bosley" userId="cc75c25f-1e45-430a-8a3f-f393d144c5b8" providerId="ADAL" clId="{CDFC881E-AFE7-4104-8057-7932E86B3A28}" dt="2024-02-19T13:18:40.278" v="2944" actId="1076"/>
          <ac:spMkLst>
            <pc:docMk/>
            <pc:sldMk cId="309239363" sldId="264"/>
            <ac:spMk id="9" creationId="{48EB4CDB-35D8-48B7-9D44-E86593575DBA}"/>
          </ac:spMkLst>
        </pc:spChg>
        <pc:spChg chg="mod">
          <ac:chgData name="Emily Bosley" userId="cc75c25f-1e45-430a-8a3f-f393d144c5b8" providerId="ADAL" clId="{CDFC881E-AFE7-4104-8057-7932E86B3A28}" dt="2024-02-19T13:28:47.089" v="3212" actId="1076"/>
          <ac:spMkLst>
            <pc:docMk/>
            <pc:sldMk cId="309239363" sldId="264"/>
            <ac:spMk id="10" creationId="{385FD45D-28FA-4BC1-8B1C-76222C3177AA}"/>
          </ac:spMkLst>
        </pc:spChg>
        <pc:spChg chg="mod">
          <ac:chgData name="Emily Bosley" userId="cc75c25f-1e45-430a-8a3f-f393d144c5b8" providerId="ADAL" clId="{CDFC881E-AFE7-4104-8057-7932E86B3A28}" dt="2024-02-19T15:54:55.637" v="5267" actId="14100"/>
          <ac:spMkLst>
            <pc:docMk/>
            <pc:sldMk cId="309239363" sldId="264"/>
            <ac:spMk id="11" creationId="{5875BC79-EB34-4EC1-B3C1-4D98F7CF799C}"/>
          </ac:spMkLst>
        </pc:spChg>
        <pc:spChg chg="mod">
          <ac:chgData name="Emily Bosley" userId="cc75c25f-1e45-430a-8a3f-f393d144c5b8" providerId="ADAL" clId="{CDFC881E-AFE7-4104-8057-7932E86B3A28}" dt="2024-02-19T13:28:35.396" v="3210" actId="1076"/>
          <ac:spMkLst>
            <pc:docMk/>
            <pc:sldMk cId="309239363" sldId="264"/>
            <ac:spMk id="12" creationId="{DEB7D97E-89DF-4332-9CFA-AEA30203C439}"/>
          </ac:spMkLst>
        </pc:spChg>
        <pc:spChg chg="mod">
          <ac:chgData name="Emily Bosley" userId="cc75c25f-1e45-430a-8a3f-f393d144c5b8" providerId="ADAL" clId="{CDFC881E-AFE7-4104-8057-7932E86B3A28}" dt="2024-02-19T13:28:15.937" v="3206" actId="1076"/>
          <ac:spMkLst>
            <pc:docMk/>
            <pc:sldMk cId="309239363" sldId="264"/>
            <ac:spMk id="13" creationId="{39C2D3D4-9FF1-4D72-9271-01133AA0A761}"/>
          </ac:spMkLst>
        </pc:spChg>
        <pc:spChg chg="mod">
          <ac:chgData name="Emily Bosley" userId="cc75c25f-1e45-430a-8a3f-f393d144c5b8" providerId="ADAL" clId="{CDFC881E-AFE7-4104-8057-7932E86B3A28}" dt="2024-02-19T13:28:54.595" v="3213" actId="1076"/>
          <ac:spMkLst>
            <pc:docMk/>
            <pc:sldMk cId="309239363" sldId="264"/>
            <ac:spMk id="14" creationId="{EA579101-8B90-44AE-8541-5A85C0757931}"/>
          </ac:spMkLst>
        </pc:spChg>
        <pc:spChg chg="mod">
          <ac:chgData name="Emily Bosley" userId="cc75c25f-1e45-430a-8a3f-f393d144c5b8" providerId="ADAL" clId="{CDFC881E-AFE7-4104-8057-7932E86B3A28}" dt="2024-02-19T13:22:18.325" v="3024" actId="1076"/>
          <ac:spMkLst>
            <pc:docMk/>
            <pc:sldMk cId="309239363" sldId="264"/>
            <ac:spMk id="15" creationId="{6E00B907-136A-4CAF-B6F0-3D161A0D3C1D}"/>
          </ac:spMkLst>
        </pc:spChg>
        <pc:spChg chg="mod">
          <ac:chgData name="Emily Bosley" userId="cc75c25f-1e45-430a-8a3f-f393d144c5b8" providerId="ADAL" clId="{CDFC881E-AFE7-4104-8057-7932E86B3A28}" dt="2024-02-19T13:21:50.175" v="3018" actId="1076"/>
          <ac:spMkLst>
            <pc:docMk/>
            <pc:sldMk cId="309239363" sldId="264"/>
            <ac:spMk id="16" creationId="{7D2E6D6F-1BBD-4DB6-8A6D-EDB794D239EC}"/>
          </ac:spMkLst>
        </pc:spChg>
        <pc:spChg chg="mod">
          <ac:chgData name="Emily Bosley" userId="cc75c25f-1e45-430a-8a3f-f393d144c5b8" providerId="ADAL" clId="{CDFC881E-AFE7-4104-8057-7932E86B3A28}" dt="2024-02-19T13:22:10.697" v="3022" actId="1076"/>
          <ac:spMkLst>
            <pc:docMk/>
            <pc:sldMk cId="309239363" sldId="264"/>
            <ac:spMk id="17" creationId="{922516A3-8C78-4C7C-BDCF-43F2DBA6CCD8}"/>
          </ac:spMkLst>
        </pc:spChg>
        <pc:spChg chg="mod">
          <ac:chgData name="Emily Bosley" userId="cc75c25f-1e45-430a-8a3f-f393d144c5b8" providerId="ADAL" clId="{CDFC881E-AFE7-4104-8057-7932E86B3A28}" dt="2024-02-19T13:22:15.014" v="3023" actId="1076"/>
          <ac:spMkLst>
            <pc:docMk/>
            <pc:sldMk cId="309239363" sldId="264"/>
            <ac:spMk id="18" creationId="{EF141A70-6ABD-4AE7-97EA-A4448410EEC7}"/>
          </ac:spMkLst>
        </pc:spChg>
        <pc:spChg chg="mod">
          <ac:chgData name="Emily Bosley" userId="cc75c25f-1e45-430a-8a3f-f393d144c5b8" providerId="ADAL" clId="{CDFC881E-AFE7-4104-8057-7932E86B3A28}" dt="2024-02-19T13:22:07.901" v="3021" actId="1076"/>
          <ac:spMkLst>
            <pc:docMk/>
            <pc:sldMk cId="309239363" sldId="264"/>
            <ac:spMk id="19" creationId="{DAA08237-D021-48A1-B2D3-15863700671A}"/>
          </ac:spMkLst>
        </pc:spChg>
        <pc:spChg chg="mod">
          <ac:chgData name="Emily Bosley" userId="cc75c25f-1e45-430a-8a3f-f393d144c5b8" providerId="ADAL" clId="{CDFC881E-AFE7-4104-8057-7932E86B3A28}" dt="2024-02-19T13:18:40.278" v="2944" actId="1076"/>
          <ac:spMkLst>
            <pc:docMk/>
            <pc:sldMk cId="309239363" sldId="264"/>
            <ac:spMk id="21" creationId="{89529B33-41F3-4BCD-9173-F4FCBEA9C368}"/>
          </ac:spMkLst>
        </pc:spChg>
        <pc:spChg chg="mod">
          <ac:chgData name="Emily Bosley" userId="cc75c25f-1e45-430a-8a3f-f393d144c5b8" providerId="ADAL" clId="{CDFC881E-AFE7-4104-8057-7932E86B3A28}" dt="2024-02-19T13:18:40.278" v="2944" actId="1076"/>
          <ac:spMkLst>
            <pc:docMk/>
            <pc:sldMk cId="309239363" sldId="264"/>
            <ac:spMk id="22" creationId="{4CDD34D2-6490-4839-846B-AE51CFA8336F}"/>
          </ac:spMkLst>
        </pc:spChg>
        <pc:spChg chg="mod">
          <ac:chgData name="Emily Bosley" userId="cc75c25f-1e45-430a-8a3f-f393d144c5b8" providerId="ADAL" clId="{CDFC881E-AFE7-4104-8057-7932E86B3A28}" dt="2024-02-19T13:18:40.278" v="2944" actId="1076"/>
          <ac:spMkLst>
            <pc:docMk/>
            <pc:sldMk cId="309239363" sldId="264"/>
            <ac:spMk id="24" creationId="{BDDCF2A3-85FD-40AE-A448-35B5035DF9F5}"/>
          </ac:spMkLst>
        </pc:spChg>
        <pc:spChg chg="mod">
          <ac:chgData name="Emily Bosley" userId="cc75c25f-1e45-430a-8a3f-f393d144c5b8" providerId="ADAL" clId="{CDFC881E-AFE7-4104-8057-7932E86B3A28}" dt="2024-02-19T13:18:40.278" v="2944" actId="1076"/>
          <ac:spMkLst>
            <pc:docMk/>
            <pc:sldMk cId="309239363" sldId="264"/>
            <ac:spMk id="25" creationId="{B9C7B952-FCC9-493D-849D-026B4E8998AF}"/>
          </ac:spMkLst>
        </pc:spChg>
        <pc:spChg chg="mod">
          <ac:chgData name="Emily Bosley" userId="cc75c25f-1e45-430a-8a3f-f393d144c5b8" providerId="ADAL" clId="{CDFC881E-AFE7-4104-8057-7932E86B3A28}" dt="2024-02-19T13:18:40.278" v="2944" actId="1076"/>
          <ac:spMkLst>
            <pc:docMk/>
            <pc:sldMk cId="309239363" sldId="264"/>
            <ac:spMk id="26" creationId="{68492CE7-FFAE-4807-9B11-463676C03F0B}"/>
          </ac:spMkLst>
        </pc:spChg>
        <pc:spChg chg="mod">
          <ac:chgData name="Emily Bosley" userId="cc75c25f-1e45-430a-8a3f-f393d144c5b8" providerId="ADAL" clId="{CDFC881E-AFE7-4104-8057-7932E86B3A28}" dt="2024-02-19T13:18:40.278" v="2944" actId="1076"/>
          <ac:spMkLst>
            <pc:docMk/>
            <pc:sldMk cId="309239363" sldId="264"/>
            <ac:spMk id="27" creationId="{66A62981-CA51-4D43-A7C7-A7E190A62F03}"/>
          </ac:spMkLst>
        </pc:spChg>
        <pc:spChg chg="mod">
          <ac:chgData name="Emily Bosley" userId="cc75c25f-1e45-430a-8a3f-f393d144c5b8" providerId="ADAL" clId="{CDFC881E-AFE7-4104-8057-7932E86B3A28}" dt="2024-02-19T13:18:40.278" v="2944" actId="1076"/>
          <ac:spMkLst>
            <pc:docMk/>
            <pc:sldMk cId="309239363" sldId="264"/>
            <ac:spMk id="28" creationId="{C9848D52-F80C-4654-B584-6672CA2FF0D3}"/>
          </ac:spMkLst>
        </pc:spChg>
        <pc:spChg chg="mod">
          <ac:chgData name="Emily Bosley" userId="cc75c25f-1e45-430a-8a3f-f393d144c5b8" providerId="ADAL" clId="{CDFC881E-AFE7-4104-8057-7932E86B3A28}" dt="2024-02-19T13:18:40.278" v="2944" actId="1076"/>
          <ac:spMkLst>
            <pc:docMk/>
            <pc:sldMk cId="309239363" sldId="264"/>
            <ac:spMk id="29" creationId="{BE24159B-3427-41AB-A238-36688A5EE96F}"/>
          </ac:spMkLst>
        </pc:spChg>
        <pc:spChg chg="mod">
          <ac:chgData name="Emily Bosley" userId="cc75c25f-1e45-430a-8a3f-f393d144c5b8" providerId="ADAL" clId="{CDFC881E-AFE7-4104-8057-7932E86B3A28}" dt="2024-02-19T13:18:40.278" v="2944" actId="1076"/>
          <ac:spMkLst>
            <pc:docMk/>
            <pc:sldMk cId="309239363" sldId="264"/>
            <ac:spMk id="31" creationId="{A7445203-4833-4E10-817A-F3399BAEBDD4}"/>
          </ac:spMkLst>
        </pc:spChg>
        <pc:spChg chg="mod">
          <ac:chgData name="Emily Bosley" userId="cc75c25f-1e45-430a-8a3f-f393d144c5b8" providerId="ADAL" clId="{CDFC881E-AFE7-4104-8057-7932E86B3A28}" dt="2024-02-19T13:18:40.278" v="2944" actId="1076"/>
          <ac:spMkLst>
            <pc:docMk/>
            <pc:sldMk cId="309239363" sldId="264"/>
            <ac:spMk id="32" creationId="{FC06D0F1-2052-4A49-9AF5-40FA0F2B5A61}"/>
          </ac:spMkLst>
        </pc:spChg>
        <pc:spChg chg="mod">
          <ac:chgData name="Emily Bosley" userId="cc75c25f-1e45-430a-8a3f-f393d144c5b8" providerId="ADAL" clId="{CDFC881E-AFE7-4104-8057-7932E86B3A28}" dt="2024-02-19T13:18:40.278" v="2944" actId="1076"/>
          <ac:spMkLst>
            <pc:docMk/>
            <pc:sldMk cId="309239363" sldId="264"/>
            <ac:spMk id="33" creationId="{8034D1AD-B91E-4C6B-B64C-D02DBC8DB78F}"/>
          </ac:spMkLst>
        </pc:spChg>
        <pc:spChg chg="mod">
          <ac:chgData name="Emily Bosley" userId="cc75c25f-1e45-430a-8a3f-f393d144c5b8" providerId="ADAL" clId="{CDFC881E-AFE7-4104-8057-7932E86B3A28}" dt="2024-02-19T13:18:40.278" v="2944" actId="1076"/>
          <ac:spMkLst>
            <pc:docMk/>
            <pc:sldMk cId="309239363" sldId="264"/>
            <ac:spMk id="35" creationId="{DE5E60BF-E06C-4FAF-9D9A-101DF41C9B5F}"/>
          </ac:spMkLst>
        </pc:spChg>
        <pc:spChg chg="mod">
          <ac:chgData name="Emily Bosley" userId="cc75c25f-1e45-430a-8a3f-f393d144c5b8" providerId="ADAL" clId="{CDFC881E-AFE7-4104-8057-7932E86B3A28}" dt="2024-02-19T13:18:40.278" v="2944" actId="1076"/>
          <ac:spMkLst>
            <pc:docMk/>
            <pc:sldMk cId="309239363" sldId="264"/>
            <ac:spMk id="36" creationId="{761623B8-879F-482D-AE14-FD809F4F30AA}"/>
          </ac:spMkLst>
        </pc:spChg>
        <pc:spChg chg="mod">
          <ac:chgData name="Emily Bosley" userId="cc75c25f-1e45-430a-8a3f-f393d144c5b8" providerId="ADAL" clId="{CDFC881E-AFE7-4104-8057-7932E86B3A28}" dt="2024-02-19T13:18:40.278" v="2944" actId="1076"/>
          <ac:spMkLst>
            <pc:docMk/>
            <pc:sldMk cId="309239363" sldId="264"/>
            <ac:spMk id="38" creationId="{5D29E771-5C2A-4950-AA79-F797746C77AB}"/>
          </ac:spMkLst>
        </pc:spChg>
        <pc:spChg chg="mod">
          <ac:chgData name="Emily Bosley" userId="cc75c25f-1e45-430a-8a3f-f393d144c5b8" providerId="ADAL" clId="{CDFC881E-AFE7-4104-8057-7932E86B3A28}" dt="2024-02-19T13:18:40.278" v="2944" actId="1076"/>
          <ac:spMkLst>
            <pc:docMk/>
            <pc:sldMk cId="309239363" sldId="264"/>
            <ac:spMk id="39" creationId="{1B820DD0-13B1-4F44-B25E-B6DEAD3ABB9A}"/>
          </ac:spMkLst>
        </pc:spChg>
        <pc:spChg chg="mod">
          <ac:chgData name="Emily Bosley" userId="cc75c25f-1e45-430a-8a3f-f393d144c5b8" providerId="ADAL" clId="{CDFC881E-AFE7-4104-8057-7932E86B3A28}" dt="2024-02-19T13:18:40.278" v="2944" actId="1076"/>
          <ac:spMkLst>
            <pc:docMk/>
            <pc:sldMk cId="309239363" sldId="264"/>
            <ac:spMk id="40" creationId="{2774E1F6-278B-4270-B0EF-8F4046D4CEF4}"/>
          </ac:spMkLst>
        </pc:spChg>
        <pc:spChg chg="mod">
          <ac:chgData name="Emily Bosley" userId="cc75c25f-1e45-430a-8a3f-f393d144c5b8" providerId="ADAL" clId="{CDFC881E-AFE7-4104-8057-7932E86B3A28}" dt="2024-02-19T13:18:40.278" v="2944" actId="1076"/>
          <ac:spMkLst>
            <pc:docMk/>
            <pc:sldMk cId="309239363" sldId="264"/>
            <ac:spMk id="41" creationId="{B81BDFAB-02CA-4CAF-AC46-9F32422695B2}"/>
          </ac:spMkLst>
        </pc:spChg>
        <pc:spChg chg="add mod">
          <ac:chgData name="Emily Bosley" userId="cc75c25f-1e45-430a-8a3f-f393d144c5b8" providerId="ADAL" clId="{CDFC881E-AFE7-4104-8057-7932E86B3A28}" dt="2024-02-19T13:12:30.609" v="2293" actId="20577"/>
          <ac:spMkLst>
            <pc:docMk/>
            <pc:sldMk cId="309239363" sldId="264"/>
            <ac:spMk id="43" creationId="{3620CE33-0812-3DD6-D42B-5398BBFF130C}"/>
          </ac:spMkLst>
        </pc:spChg>
        <pc:spChg chg="add mod">
          <ac:chgData name="Emily Bosley" userId="cc75c25f-1e45-430a-8a3f-f393d144c5b8" providerId="ADAL" clId="{CDFC881E-AFE7-4104-8057-7932E86B3A28}" dt="2024-02-19T13:20:58.478" v="3012" actId="1076"/>
          <ac:spMkLst>
            <pc:docMk/>
            <pc:sldMk cId="309239363" sldId="264"/>
            <ac:spMk id="44" creationId="{20F9FDBF-9623-BE5B-C1F7-DCA089BD8416}"/>
          </ac:spMkLst>
        </pc:spChg>
        <pc:spChg chg="add mod">
          <ac:chgData name="Emily Bosley" userId="cc75c25f-1e45-430a-8a3f-f393d144c5b8" providerId="ADAL" clId="{CDFC881E-AFE7-4104-8057-7932E86B3A28}" dt="2024-02-19T13:21:07.321" v="3013" actId="1076"/>
          <ac:spMkLst>
            <pc:docMk/>
            <pc:sldMk cId="309239363" sldId="264"/>
            <ac:spMk id="45" creationId="{1CB712BC-5875-DF3F-EF13-BC1B8F433825}"/>
          </ac:spMkLst>
        </pc:spChg>
        <pc:spChg chg="add mod">
          <ac:chgData name="Emily Bosley" userId="cc75c25f-1e45-430a-8a3f-f393d144c5b8" providerId="ADAL" clId="{CDFC881E-AFE7-4104-8057-7932E86B3A28}" dt="2024-02-19T13:25:52.058" v="3186" actId="1076"/>
          <ac:spMkLst>
            <pc:docMk/>
            <pc:sldMk cId="309239363" sldId="264"/>
            <ac:spMk id="46" creationId="{129888BB-F0E6-8FFF-922E-2B6725694241}"/>
          </ac:spMkLst>
        </pc:spChg>
        <pc:spChg chg="add mod">
          <ac:chgData name="Emily Bosley" userId="cc75c25f-1e45-430a-8a3f-f393d144c5b8" providerId="ADAL" clId="{CDFC881E-AFE7-4104-8057-7932E86B3A28}" dt="2024-02-19T13:23:08.870" v="3049" actId="1076"/>
          <ac:spMkLst>
            <pc:docMk/>
            <pc:sldMk cId="309239363" sldId="264"/>
            <ac:spMk id="47" creationId="{0D31EFA4-1CB2-BBCA-CA62-46BB023FD758}"/>
          </ac:spMkLst>
        </pc:spChg>
        <pc:spChg chg="add mod">
          <ac:chgData name="Emily Bosley" userId="cc75c25f-1e45-430a-8a3f-f393d144c5b8" providerId="ADAL" clId="{CDFC881E-AFE7-4104-8057-7932E86B3A28}" dt="2024-02-19T13:23:04.858" v="3048" actId="1076"/>
          <ac:spMkLst>
            <pc:docMk/>
            <pc:sldMk cId="309239363" sldId="264"/>
            <ac:spMk id="50" creationId="{31C4E825-8F58-FB8D-9D03-EE85249F33E5}"/>
          </ac:spMkLst>
        </pc:spChg>
        <pc:spChg chg="add mod">
          <ac:chgData name="Emily Bosley" userId="cc75c25f-1e45-430a-8a3f-f393d144c5b8" providerId="ADAL" clId="{CDFC881E-AFE7-4104-8057-7932E86B3A28}" dt="2024-02-19T13:23:26.621" v="3051" actId="1076"/>
          <ac:spMkLst>
            <pc:docMk/>
            <pc:sldMk cId="309239363" sldId="264"/>
            <ac:spMk id="51" creationId="{4A70A2DE-C50D-7F81-5C25-757E7C3619CE}"/>
          </ac:spMkLst>
        </pc:spChg>
        <pc:spChg chg="add mod">
          <ac:chgData name="Emily Bosley" userId="cc75c25f-1e45-430a-8a3f-f393d144c5b8" providerId="ADAL" clId="{CDFC881E-AFE7-4104-8057-7932E86B3A28}" dt="2024-02-19T13:23:38.397" v="3059" actId="20577"/>
          <ac:spMkLst>
            <pc:docMk/>
            <pc:sldMk cId="309239363" sldId="264"/>
            <ac:spMk id="52" creationId="{08A9234E-0BB7-CCC7-9316-556353DC02C5}"/>
          </ac:spMkLst>
        </pc:spChg>
        <pc:grpChg chg="del mod">
          <ac:chgData name="Emily Bosley" userId="cc75c25f-1e45-430a-8a3f-f393d144c5b8" providerId="ADAL" clId="{CDFC881E-AFE7-4104-8057-7932E86B3A28}" dt="2024-02-19T13:26:17.737" v="3191" actId="478"/>
          <ac:grpSpMkLst>
            <pc:docMk/>
            <pc:sldMk cId="309239363" sldId="264"/>
            <ac:grpSpMk id="20" creationId="{B2BE7164-1BB1-4258-9AF6-23D728D7FDB8}"/>
          </ac:grpSpMkLst>
        </pc:grpChg>
        <pc:grpChg chg="del mod">
          <ac:chgData name="Emily Bosley" userId="cc75c25f-1e45-430a-8a3f-f393d144c5b8" providerId="ADAL" clId="{CDFC881E-AFE7-4104-8057-7932E86B3A28}" dt="2024-02-19T13:27:29.643" v="3202" actId="478"/>
          <ac:grpSpMkLst>
            <pc:docMk/>
            <pc:sldMk cId="309239363" sldId="264"/>
            <ac:grpSpMk id="23" creationId="{A7D35F88-69B1-4DFE-B19C-37F80960464A}"/>
          </ac:grpSpMkLst>
        </pc:grpChg>
        <pc:grpChg chg="del mod">
          <ac:chgData name="Emily Bosley" userId="cc75c25f-1e45-430a-8a3f-f393d144c5b8" providerId="ADAL" clId="{CDFC881E-AFE7-4104-8057-7932E86B3A28}" dt="2024-02-19T13:25:58.547" v="3187" actId="478"/>
          <ac:grpSpMkLst>
            <pc:docMk/>
            <pc:sldMk cId="309239363" sldId="264"/>
            <ac:grpSpMk id="30" creationId="{36153799-E216-48CC-BD23-A893272A0B56}"/>
          </ac:grpSpMkLst>
        </pc:grpChg>
        <pc:grpChg chg="del mod">
          <ac:chgData name="Emily Bosley" userId="cc75c25f-1e45-430a-8a3f-f393d144c5b8" providerId="ADAL" clId="{CDFC881E-AFE7-4104-8057-7932E86B3A28}" dt="2024-02-19T13:24:40.689" v="3134" actId="478"/>
          <ac:grpSpMkLst>
            <pc:docMk/>
            <pc:sldMk cId="309239363" sldId="264"/>
            <ac:grpSpMk id="34" creationId="{E8A8CE6C-0A55-4DCC-8B91-9F51839DD549}"/>
          </ac:grpSpMkLst>
        </pc:grpChg>
        <pc:grpChg chg="del mod">
          <ac:chgData name="Emily Bosley" userId="cc75c25f-1e45-430a-8a3f-f393d144c5b8" providerId="ADAL" clId="{CDFC881E-AFE7-4104-8057-7932E86B3A28}" dt="2024-02-19T13:25:10.995" v="3138" actId="478"/>
          <ac:grpSpMkLst>
            <pc:docMk/>
            <pc:sldMk cId="309239363" sldId="264"/>
            <ac:grpSpMk id="37" creationId="{B62BB569-CA85-4ABD-BCA0-591B830921A8}"/>
          </ac:grpSpMkLst>
        </pc:grpChg>
        <pc:picChg chg="add mod">
          <ac:chgData name="Emily Bosley" userId="cc75c25f-1e45-430a-8a3f-f393d144c5b8" providerId="ADAL" clId="{CDFC881E-AFE7-4104-8057-7932E86B3A28}" dt="2024-02-19T13:25:08.359" v="3137" actId="207"/>
          <ac:picMkLst>
            <pc:docMk/>
            <pc:sldMk cId="309239363" sldId="264"/>
            <ac:picMk id="54" creationId="{DD437952-2FEC-4DFF-C6AA-D3718D8FD12A}"/>
          </ac:picMkLst>
        </pc:picChg>
        <pc:picChg chg="add mod">
          <ac:chgData name="Emily Bosley" userId="cc75c25f-1e45-430a-8a3f-f393d144c5b8" providerId="ADAL" clId="{CDFC881E-AFE7-4104-8057-7932E86B3A28}" dt="2024-02-19T13:25:25.267" v="3141" actId="207"/>
          <ac:picMkLst>
            <pc:docMk/>
            <pc:sldMk cId="309239363" sldId="264"/>
            <ac:picMk id="55" creationId="{7F4EC1CE-6693-6EAF-A37D-AD7C639AC008}"/>
          </ac:picMkLst>
        </pc:picChg>
        <pc:picChg chg="add mod">
          <ac:chgData name="Emily Bosley" userId="cc75c25f-1e45-430a-8a3f-f393d144c5b8" providerId="ADAL" clId="{CDFC881E-AFE7-4104-8057-7932E86B3A28}" dt="2024-02-19T13:26:15.587" v="3190" actId="207"/>
          <ac:picMkLst>
            <pc:docMk/>
            <pc:sldMk cId="309239363" sldId="264"/>
            <ac:picMk id="57" creationId="{E2E51A88-5CB6-F0F1-4470-BE46CCAF9BCF}"/>
          </ac:picMkLst>
        </pc:picChg>
        <pc:picChg chg="add del mod modCrop">
          <ac:chgData name="Emily Bosley" userId="cc75c25f-1e45-430a-8a3f-f393d144c5b8" providerId="ADAL" clId="{CDFC881E-AFE7-4104-8057-7932E86B3A28}" dt="2024-02-19T13:27:09.445" v="3198" actId="478"/>
          <ac:picMkLst>
            <pc:docMk/>
            <pc:sldMk cId="309239363" sldId="264"/>
            <ac:picMk id="59" creationId="{01CFAEE0-F143-DB9A-7DC8-A8CF2324C0E3}"/>
          </ac:picMkLst>
        </pc:picChg>
        <pc:picChg chg="add mod">
          <ac:chgData name="Emily Bosley" userId="cc75c25f-1e45-430a-8a3f-f393d144c5b8" providerId="ADAL" clId="{CDFC881E-AFE7-4104-8057-7932E86B3A28}" dt="2024-02-19T13:27:26.548" v="3201" actId="207"/>
          <ac:picMkLst>
            <pc:docMk/>
            <pc:sldMk cId="309239363" sldId="264"/>
            <ac:picMk id="61" creationId="{1C9BCA06-F376-C08E-3897-13C6AB5417D5}"/>
          </ac:picMkLst>
        </pc:picChg>
        <pc:picChg chg="add mod">
          <ac:chgData name="Emily Bosley" userId="cc75c25f-1e45-430a-8a3f-f393d144c5b8" providerId="ADAL" clId="{CDFC881E-AFE7-4104-8057-7932E86B3A28}" dt="2024-02-19T13:28:09.323" v="3205" actId="207"/>
          <ac:picMkLst>
            <pc:docMk/>
            <pc:sldMk cId="309239363" sldId="264"/>
            <ac:picMk id="63" creationId="{13AC7727-96E8-6429-C612-EC7E0078FEA3}"/>
          </ac:picMkLst>
        </pc:picChg>
        <pc:cxnChg chg="add mod">
          <ac:chgData name="Emily Bosley" userId="cc75c25f-1e45-430a-8a3f-f393d144c5b8" providerId="ADAL" clId="{CDFC881E-AFE7-4104-8057-7932E86B3A28}" dt="2024-02-19T13:12:18.666" v="2277"/>
          <ac:cxnSpMkLst>
            <pc:docMk/>
            <pc:sldMk cId="309239363" sldId="264"/>
            <ac:cxnSpMk id="42" creationId="{842D6D7F-D1D6-099A-7C4C-597FD12C2267}"/>
          </ac:cxnSpMkLst>
        </pc:cxnChg>
        <pc:cxnChg chg="add mod">
          <ac:chgData name="Emily Bosley" userId="cc75c25f-1e45-430a-8a3f-f393d144c5b8" providerId="ADAL" clId="{CDFC881E-AFE7-4104-8057-7932E86B3A28}" dt="2024-02-19T13:21:34.933" v="3016" actId="208"/>
          <ac:cxnSpMkLst>
            <pc:docMk/>
            <pc:sldMk cId="309239363" sldId="264"/>
            <ac:cxnSpMk id="49" creationId="{6B6DCCC7-201C-B1CA-6A82-B0227DCD5E42}"/>
          </ac:cxnSpMkLst>
        </pc:cxnChg>
        <pc:cxnChg chg="add del mod">
          <ac:chgData name="Emily Bosley" userId="cc75c25f-1e45-430a-8a3f-f393d144c5b8" providerId="ADAL" clId="{CDFC881E-AFE7-4104-8057-7932E86B3A28}" dt="2024-02-19T13:29:05.195" v="3215" actId="478"/>
          <ac:cxnSpMkLst>
            <pc:docMk/>
            <pc:sldMk cId="309239363" sldId="264"/>
            <ac:cxnSpMk id="64" creationId="{56A8CC82-8946-2862-AE24-58F930CF5479}"/>
          </ac:cxnSpMkLst>
        </pc:cxnChg>
      </pc:sldChg>
      <pc:sldChg chg="del">
        <pc:chgData name="Emily Bosley" userId="cc75c25f-1e45-430a-8a3f-f393d144c5b8" providerId="ADAL" clId="{CDFC881E-AFE7-4104-8057-7932E86B3A28}" dt="2024-02-19T13:29:16.916" v="3216" actId="47"/>
        <pc:sldMkLst>
          <pc:docMk/>
          <pc:sldMk cId="4091531132" sldId="265"/>
        </pc:sldMkLst>
      </pc:sldChg>
      <pc:sldChg chg="del">
        <pc:chgData name="Emily Bosley" userId="cc75c25f-1e45-430a-8a3f-f393d144c5b8" providerId="ADAL" clId="{CDFC881E-AFE7-4104-8057-7932E86B3A28}" dt="2024-02-19T13:29:16.916" v="3216" actId="47"/>
        <pc:sldMkLst>
          <pc:docMk/>
          <pc:sldMk cId="2658439690" sldId="266"/>
        </pc:sldMkLst>
      </pc:sldChg>
      <pc:sldChg chg="addSp modSp mod modNotesTx">
        <pc:chgData name="Emily Bosley" userId="cc75c25f-1e45-430a-8a3f-f393d144c5b8" providerId="ADAL" clId="{CDFC881E-AFE7-4104-8057-7932E86B3A28}" dt="2024-02-20T09:20:30.021" v="5389" actId="20577"/>
        <pc:sldMkLst>
          <pc:docMk/>
          <pc:sldMk cId="2985712053" sldId="267"/>
        </pc:sldMkLst>
        <pc:spChg chg="mod">
          <ac:chgData name="Emily Bosley" userId="cc75c25f-1e45-430a-8a3f-f393d144c5b8" providerId="ADAL" clId="{CDFC881E-AFE7-4104-8057-7932E86B3A28}" dt="2024-02-19T11:21:37.100" v="1421" actId="20577"/>
          <ac:spMkLst>
            <pc:docMk/>
            <pc:sldMk cId="2985712053" sldId="267"/>
            <ac:spMk id="3" creationId="{8F88D394-F81B-4199-81F1-A4A3F11F7915}"/>
          </ac:spMkLst>
        </pc:spChg>
        <pc:spChg chg="add mod">
          <ac:chgData name="Emily Bosley" userId="cc75c25f-1e45-430a-8a3f-f393d144c5b8" providerId="ADAL" clId="{CDFC881E-AFE7-4104-8057-7932E86B3A28}" dt="2024-02-19T13:11:24.265" v="2235" actId="20577"/>
          <ac:spMkLst>
            <pc:docMk/>
            <pc:sldMk cId="2985712053" sldId="267"/>
            <ac:spMk id="42" creationId="{BC5F9663-4866-FBB2-E29D-168B19136781}"/>
          </ac:spMkLst>
        </pc:spChg>
        <pc:cxnChg chg="add mod">
          <ac:chgData name="Emily Bosley" userId="cc75c25f-1e45-430a-8a3f-f393d144c5b8" providerId="ADAL" clId="{CDFC881E-AFE7-4104-8057-7932E86B3A28}" dt="2024-02-19T13:10:59.353" v="2218"/>
          <ac:cxnSpMkLst>
            <pc:docMk/>
            <pc:sldMk cId="2985712053" sldId="267"/>
            <ac:cxnSpMk id="41" creationId="{D0F34C70-4DFA-6795-CCF7-E2C8335679A7}"/>
          </ac:cxnSpMkLst>
        </pc:cxnChg>
      </pc:sldChg>
      <pc:sldChg chg="del">
        <pc:chgData name="Emily Bosley" userId="cc75c25f-1e45-430a-8a3f-f393d144c5b8" providerId="ADAL" clId="{CDFC881E-AFE7-4104-8057-7932E86B3A28}" dt="2024-02-19T13:29:16.916" v="3216" actId="47"/>
        <pc:sldMkLst>
          <pc:docMk/>
          <pc:sldMk cId="1727956993" sldId="268"/>
        </pc:sldMkLst>
      </pc:sldChg>
      <pc:sldChg chg="del">
        <pc:chgData name="Emily Bosley" userId="cc75c25f-1e45-430a-8a3f-f393d144c5b8" providerId="ADAL" clId="{CDFC881E-AFE7-4104-8057-7932E86B3A28}" dt="2024-02-19T13:29:16.916" v="3216" actId="47"/>
        <pc:sldMkLst>
          <pc:docMk/>
          <pc:sldMk cId="3953605256" sldId="269"/>
        </pc:sldMkLst>
      </pc:sldChg>
      <pc:sldChg chg="del">
        <pc:chgData name="Emily Bosley" userId="cc75c25f-1e45-430a-8a3f-f393d144c5b8" providerId="ADAL" clId="{CDFC881E-AFE7-4104-8057-7932E86B3A28}" dt="2024-02-19T13:29:16.916" v="3216" actId="47"/>
        <pc:sldMkLst>
          <pc:docMk/>
          <pc:sldMk cId="3317891251" sldId="270"/>
        </pc:sldMkLst>
      </pc:sldChg>
      <pc:sldChg chg="delCm">
        <pc:chgData name="Emily Bosley" userId="cc75c25f-1e45-430a-8a3f-f393d144c5b8" providerId="ADAL" clId="{CDFC881E-AFE7-4104-8057-7932E86B3A28}" dt="2024-02-26T08:05:02.277" v="5434"/>
        <pc:sldMkLst>
          <pc:docMk/>
          <pc:sldMk cId="1813002256" sldId="271"/>
        </pc:sldMkLst>
      </pc:sldChg>
      <pc:sldChg chg="del">
        <pc:chgData name="Emily Bosley" userId="cc75c25f-1e45-430a-8a3f-f393d144c5b8" providerId="ADAL" clId="{CDFC881E-AFE7-4104-8057-7932E86B3A28}" dt="2024-02-19T13:29:16.916" v="3216" actId="47"/>
        <pc:sldMkLst>
          <pc:docMk/>
          <pc:sldMk cId="510649358" sldId="272"/>
        </pc:sldMkLst>
      </pc:sldChg>
      <pc:sldChg chg="del">
        <pc:chgData name="Emily Bosley" userId="cc75c25f-1e45-430a-8a3f-f393d144c5b8" providerId="ADAL" clId="{CDFC881E-AFE7-4104-8057-7932E86B3A28}" dt="2024-02-19T13:29:16.916" v="3216" actId="47"/>
        <pc:sldMkLst>
          <pc:docMk/>
          <pc:sldMk cId="137664701" sldId="273"/>
        </pc:sldMkLst>
      </pc:sldChg>
      <pc:sldChg chg="del">
        <pc:chgData name="Emily Bosley" userId="cc75c25f-1e45-430a-8a3f-f393d144c5b8" providerId="ADAL" clId="{CDFC881E-AFE7-4104-8057-7932E86B3A28}" dt="2024-02-19T13:29:16.916" v="3216" actId="47"/>
        <pc:sldMkLst>
          <pc:docMk/>
          <pc:sldMk cId="457735810" sldId="274"/>
        </pc:sldMkLst>
      </pc:sldChg>
      <pc:sldChg chg="del">
        <pc:chgData name="Emily Bosley" userId="cc75c25f-1e45-430a-8a3f-f393d144c5b8" providerId="ADAL" clId="{CDFC881E-AFE7-4104-8057-7932E86B3A28}" dt="2024-02-19T13:29:16.916" v="3216" actId="47"/>
        <pc:sldMkLst>
          <pc:docMk/>
          <pc:sldMk cId="3183496152" sldId="275"/>
        </pc:sldMkLst>
      </pc:sldChg>
      <pc:sldChg chg="del">
        <pc:chgData name="Emily Bosley" userId="cc75c25f-1e45-430a-8a3f-f393d144c5b8" providerId="ADAL" clId="{CDFC881E-AFE7-4104-8057-7932E86B3A28}" dt="2024-02-19T13:29:16.916" v="3216" actId="47"/>
        <pc:sldMkLst>
          <pc:docMk/>
          <pc:sldMk cId="680450647" sldId="276"/>
        </pc:sldMkLst>
      </pc:sldChg>
      <pc:sldChg chg="addSp delSp modSp mod delCm modCm">
        <pc:chgData name="Emily Bosley" userId="cc75c25f-1e45-430a-8a3f-f393d144c5b8" providerId="ADAL" clId="{CDFC881E-AFE7-4104-8057-7932E86B3A28}" dt="2024-02-26T08:06:49.017" v="5491"/>
        <pc:sldMkLst>
          <pc:docMk/>
          <pc:sldMk cId="4193843225" sldId="277"/>
        </pc:sldMkLst>
        <pc:spChg chg="mod">
          <ac:chgData name="Emily Bosley" userId="cc75c25f-1e45-430a-8a3f-f393d144c5b8" providerId="ADAL" clId="{CDFC881E-AFE7-4104-8057-7932E86B3A28}" dt="2024-02-19T11:20:21.637" v="1358" actId="20577"/>
          <ac:spMkLst>
            <pc:docMk/>
            <pc:sldMk cId="4193843225" sldId="277"/>
            <ac:spMk id="3" creationId="{45F443D8-A07D-4B8E-A5C3-734DE0FFDE41}"/>
          </ac:spMkLst>
        </pc:spChg>
        <pc:spChg chg="mod">
          <ac:chgData name="Emily Bosley" userId="cc75c25f-1e45-430a-8a3f-f393d144c5b8" providerId="ADAL" clId="{CDFC881E-AFE7-4104-8057-7932E86B3A28}" dt="2024-02-19T15:48:15.801" v="4703" actId="20577"/>
          <ac:spMkLst>
            <pc:docMk/>
            <pc:sldMk cId="4193843225" sldId="277"/>
            <ac:spMk id="33" creationId="{961A0A47-4859-473F-ABFB-71F0A259B5A1}"/>
          </ac:spMkLst>
        </pc:spChg>
        <pc:spChg chg="mod">
          <ac:chgData name="Emily Bosley" userId="cc75c25f-1e45-430a-8a3f-f393d144c5b8" providerId="ADAL" clId="{CDFC881E-AFE7-4104-8057-7932E86B3A28}" dt="2024-02-19T15:49:14.513" v="4980" actId="20577"/>
          <ac:spMkLst>
            <pc:docMk/>
            <pc:sldMk cId="4193843225" sldId="277"/>
            <ac:spMk id="34" creationId="{7C3D195E-7870-4D08-8AE8-8CE893E15CF7}"/>
          </ac:spMkLst>
        </pc:spChg>
        <pc:spChg chg="mod">
          <ac:chgData name="Emily Bosley" userId="cc75c25f-1e45-430a-8a3f-f393d144c5b8" providerId="ADAL" clId="{CDFC881E-AFE7-4104-8057-7932E86B3A28}" dt="2024-02-19T15:48:46.992" v="4850" actId="20577"/>
          <ac:spMkLst>
            <pc:docMk/>
            <pc:sldMk cId="4193843225" sldId="277"/>
            <ac:spMk id="35" creationId="{700C45C8-7C3A-4A80-BE6A-488CB41EF44B}"/>
          </ac:spMkLst>
        </pc:spChg>
        <pc:spChg chg="mod">
          <ac:chgData name="Emily Bosley" userId="cc75c25f-1e45-430a-8a3f-f393d144c5b8" providerId="ADAL" clId="{CDFC881E-AFE7-4104-8057-7932E86B3A28}" dt="2024-02-19T15:49:39.690" v="5111" actId="6549"/>
          <ac:spMkLst>
            <pc:docMk/>
            <pc:sldMk cId="4193843225" sldId="277"/>
            <ac:spMk id="36" creationId="{2CE9E725-9728-497B-8198-0ABD3D9DFA81}"/>
          </ac:spMkLst>
        </pc:spChg>
        <pc:spChg chg="add del mod">
          <ac:chgData name="Emily Bosley" userId="cc75c25f-1e45-430a-8a3f-f393d144c5b8" providerId="ADAL" clId="{CDFC881E-AFE7-4104-8057-7932E86B3A28}" dt="2024-02-19T15:49:43.853" v="5112" actId="478"/>
          <ac:spMkLst>
            <pc:docMk/>
            <pc:sldMk cId="4193843225" sldId="277"/>
            <ac:spMk id="47" creationId="{3B8F27A7-FA65-1FCC-3A1E-ED3FA4F4A3CF}"/>
          </ac:spMkLst>
        </pc:spChg>
        <pc:cxnChg chg="add del mod">
          <ac:chgData name="Emily Bosley" userId="cc75c25f-1e45-430a-8a3f-f393d144c5b8" providerId="ADAL" clId="{CDFC881E-AFE7-4104-8057-7932E86B3A28}" dt="2024-02-26T08:06:49.017" v="5491"/>
          <ac:cxnSpMkLst>
            <pc:docMk/>
            <pc:sldMk cId="4193843225" sldId="277"/>
            <ac:cxnSpMk id="47" creationId="{957FE02C-D229-4A65-F2DF-8047044EF504}"/>
          </ac:cxnSpMkLst>
        </pc:cxnChg>
      </pc:sldChg>
      <pc:sldChg chg="addSp delSp modSp new mod modNotesTx">
        <pc:chgData name="Emily Bosley" userId="cc75c25f-1e45-430a-8a3f-f393d144c5b8" providerId="ADAL" clId="{CDFC881E-AFE7-4104-8057-7932E86B3A28}" dt="2024-02-19T13:11:38.709" v="2250" actId="20577"/>
        <pc:sldMkLst>
          <pc:docMk/>
          <pc:sldMk cId="225265662" sldId="278"/>
        </pc:sldMkLst>
        <pc:spChg chg="mod">
          <ac:chgData name="Emily Bosley" userId="cc75c25f-1e45-430a-8a3f-f393d144c5b8" providerId="ADAL" clId="{CDFC881E-AFE7-4104-8057-7932E86B3A28}" dt="2024-02-19T11:05:38.830" v="7" actId="20577"/>
          <ac:spMkLst>
            <pc:docMk/>
            <pc:sldMk cId="225265662" sldId="278"/>
            <ac:spMk id="2" creationId="{EE68ACC9-32EA-EB01-8F4E-047702828295}"/>
          </ac:spMkLst>
        </pc:spChg>
        <pc:spChg chg="mod">
          <ac:chgData name="Emily Bosley" userId="cc75c25f-1e45-430a-8a3f-f393d144c5b8" providerId="ADAL" clId="{CDFC881E-AFE7-4104-8057-7932E86B3A28}" dt="2024-02-19T11:21:46.629" v="1440" actId="20577"/>
          <ac:spMkLst>
            <pc:docMk/>
            <pc:sldMk cId="225265662" sldId="278"/>
            <ac:spMk id="3" creationId="{005A1CA2-A2C6-232A-7448-345C7A68DEA4}"/>
          </ac:spMkLst>
        </pc:spChg>
        <pc:spChg chg="add mod">
          <ac:chgData name="Emily Bosley" userId="cc75c25f-1e45-430a-8a3f-f393d144c5b8" providerId="ADAL" clId="{CDFC881E-AFE7-4104-8057-7932E86B3A28}" dt="2024-02-19T11:09:33.002" v="254" actId="14100"/>
          <ac:spMkLst>
            <pc:docMk/>
            <pc:sldMk cId="225265662" sldId="278"/>
            <ac:spMk id="5" creationId="{F861B27D-8E00-AA53-1594-992C884E0324}"/>
          </ac:spMkLst>
        </pc:spChg>
        <pc:spChg chg="add del mod">
          <ac:chgData name="Emily Bosley" userId="cc75c25f-1e45-430a-8a3f-f393d144c5b8" providerId="ADAL" clId="{CDFC881E-AFE7-4104-8057-7932E86B3A28}" dt="2024-02-19T11:12:04.145" v="555" actId="478"/>
          <ac:spMkLst>
            <pc:docMk/>
            <pc:sldMk cId="225265662" sldId="278"/>
            <ac:spMk id="6" creationId="{7774630A-65E7-8670-7F28-C84806827061}"/>
          </ac:spMkLst>
        </pc:spChg>
        <pc:spChg chg="add mod">
          <ac:chgData name="Emily Bosley" userId="cc75c25f-1e45-430a-8a3f-f393d144c5b8" providerId="ADAL" clId="{CDFC881E-AFE7-4104-8057-7932E86B3A28}" dt="2024-02-19T11:23:21.634" v="1442" actId="1076"/>
          <ac:spMkLst>
            <pc:docMk/>
            <pc:sldMk cId="225265662" sldId="278"/>
            <ac:spMk id="7" creationId="{5984F5F1-77DC-A7DD-5ACE-15567A8E4CA2}"/>
          </ac:spMkLst>
        </pc:spChg>
        <pc:spChg chg="add mod">
          <ac:chgData name="Emily Bosley" userId="cc75c25f-1e45-430a-8a3f-f393d144c5b8" providerId="ADAL" clId="{CDFC881E-AFE7-4104-8057-7932E86B3A28}" dt="2024-02-19T11:09:38.978" v="255" actId="1076"/>
          <ac:spMkLst>
            <pc:docMk/>
            <pc:sldMk cId="225265662" sldId="278"/>
            <ac:spMk id="8" creationId="{2B93097C-A2EF-AB24-120F-56B36333C815}"/>
          </ac:spMkLst>
        </pc:spChg>
        <pc:spChg chg="add mod">
          <ac:chgData name="Emily Bosley" userId="cc75c25f-1e45-430a-8a3f-f393d144c5b8" providerId="ADAL" clId="{CDFC881E-AFE7-4104-8057-7932E86B3A28}" dt="2024-02-19T11:17:56.296" v="1121" actId="20577"/>
          <ac:spMkLst>
            <pc:docMk/>
            <pc:sldMk cId="225265662" sldId="278"/>
            <ac:spMk id="11" creationId="{ACFD0479-897C-95E2-E0BB-D0E06BFCA801}"/>
          </ac:spMkLst>
        </pc:spChg>
        <pc:spChg chg="add mod">
          <ac:chgData name="Emily Bosley" userId="cc75c25f-1e45-430a-8a3f-f393d144c5b8" providerId="ADAL" clId="{CDFC881E-AFE7-4104-8057-7932E86B3A28}" dt="2024-02-19T13:09:19.986" v="2101" actId="20577"/>
          <ac:spMkLst>
            <pc:docMk/>
            <pc:sldMk cId="225265662" sldId="278"/>
            <ac:spMk id="12" creationId="{2BABFC66-1336-10A0-358E-79C4646C40DB}"/>
          </ac:spMkLst>
        </pc:spChg>
        <pc:spChg chg="add mod">
          <ac:chgData name="Emily Bosley" userId="cc75c25f-1e45-430a-8a3f-f393d144c5b8" providerId="ADAL" clId="{CDFC881E-AFE7-4104-8057-7932E86B3A28}" dt="2024-02-19T13:10:05.506" v="2191" actId="114"/>
          <ac:spMkLst>
            <pc:docMk/>
            <pc:sldMk cId="225265662" sldId="278"/>
            <ac:spMk id="14" creationId="{D8A9E73C-EBAD-7934-1F75-73C00E6128A9}"/>
          </ac:spMkLst>
        </pc:spChg>
        <pc:spChg chg="add mod">
          <ac:chgData name="Emily Bosley" userId="cc75c25f-1e45-430a-8a3f-f393d144c5b8" providerId="ADAL" clId="{CDFC881E-AFE7-4104-8057-7932E86B3A28}" dt="2024-02-19T11:23:45.469" v="1462" actId="1076"/>
          <ac:spMkLst>
            <pc:docMk/>
            <pc:sldMk cId="225265662" sldId="278"/>
            <ac:spMk id="15" creationId="{9D42E921-3D1B-0F9C-F1C0-984A9297D4DA}"/>
          </ac:spMkLst>
        </pc:spChg>
        <pc:spChg chg="add mod">
          <ac:chgData name="Emily Bosley" userId="cc75c25f-1e45-430a-8a3f-f393d144c5b8" providerId="ADAL" clId="{CDFC881E-AFE7-4104-8057-7932E86B3A28}" dt="2024-02-19T13:11:38.709" v="2250" actId="20577"/>
          <ac:spMkLst>
            <pc:docMk/>
            <pc:sldMk cId="225265662" sldId="278"/>
            <ac:spMk id="17" creationId="{490BD82F-803A-769C-35EE-EF1AE0E3D309}"/>
          </ac:spMkLst>
        </pc:spChg>
        <pc:picChg chg="add mod">
          <ac:chgData name="Emily Bosley" userId="cc75c25f-1e45-430a-8a3f-f393d144c5b8" providerId="ADAL" clId="{CDFC881E-AFE7-4104-8057-7932E86B3A28}" dt="2024-02-19T11:23:17.229" v="1441" actId="1076"/>
          <ac:picMkLst>
            <pc:docMk/>
            <pc:sldMk cId="225265662" sldId="278"/>
            <ac:picMk id="10" creationId="{965D5657-34FC-3C43-C265-88D900CD1D62}"/>
          </ac:picMkLst>
        </pc:picChg>
        <pc:cxnChg chg="add mod">
          <ac:chgData name="Emily Bosley" userId="cc75c25f-1e45-430a-8a3f-f393d144c5b8" providerId="ADAL" clId="{CDFC881E-AFE7-4104-8057-7932E86B3A28}" dt="2024-02-19T13:11:29.259" v="2236"/>
          <ac:cxnSpMkLst>
            <pc:docMk/>
            <pc:sldMk cId="225265662" sldId="278"/>
            <ac:cxnSpMk id="16" creationId="{7B7087D3-7312-2F57-7EE2-EB417AC5BDB7}"/>
          </ac:cxnSpMkLst>
        </pc:cxnChg>
      </pc:sldChg>
      <pc:sldChg chg="addSp delSp modSp add mod modNotesTx">
        <pc:chgData name="Emily Bosley" userId="cc75c25f-1e45-430a-8a3f-f393d144c5b8" providerId="ADAL" clId="{CDFC881E-AFE7-4104-8057-7932E86B3A28}" dt="2024-02-20T09:24:39.047" v="5433" actId="20577"/>
        <pc:sldMkLst>
          <pc:docMk/>
          <pc:sldMk cId="1765144597" sldId="279"/>
        </pc:sldMkLst>
        <pc:spChg chg="mod">
          <ac:chgData name="Emily Bosley" userId="cc75c25f-1e45-430a-8a3f-f393d144c5b8" providerId="ADAL" clId="{CDFC881E-AFE7-4104-8057-7932E86B3A28}" dt="2024-02-19T13:37:31.001" v="3933" actId="14100"/>
          <ac:spMkLst>
            <pc:docMk/>
            <pc:sldMk cId="1765144597" sldId="279"/>
            <ac:spMk id="5" creationId="{F861B27D-8E00-AA53-1594-992C884E0324}"/>
          </ac:spMkLst>
        </pc:spChg>
        <pc:spChg chg="add del mod">
          <ac:chgData name="Emily Bosley" userId="cc75c25f-1e45-430a-8a3f-f393d144c5b8" providerId="ADAL" clId="{CDFC881E-AFE7-4104-8057-7932E86B3A28}" dt="2024-02-19T13:02:52.553" v="1613" actId="478"/>
          <ac:spMkLst>
            <pc:docMk/>
            <pc:sldMk cId="1765144597" sldId="279"/>
            <ac:spMk id="6" creationId="{077A802A-8320-40FE-7411-C1FB606820EC}"/>
          </ac:spMkLst>
        </pc:spChg>
        <pc:spChg chg="mod">
          <ac:chgData name="Emily Bosley" userId="cc75c25f-1e45-430a-8a3f-f393d144c5b8" providerId="ADAL" clId="{CDFC881E-AFE7-4104-8057-7932E86B3A28}" dt="2024-02-19T13:37:44.586" v="3938" actId="20577"/>
          <ac:spMkLst>
            <pc:docMk/>
            <pc:sldMk cId="1765144597" sldId="279"/>
            <ac:spMk id="7" creationId="{5984F5F1-77DC-A7DD-5ACE-15567A8E4CA2}"/>
          </ac:spMkLst>
        </pc:spChg>
        <pc:spChg chg="mod">
          <ac:chgData name="Emily Bosley" userId="cc75c25f-1e45-430a-8a3f-f393d144c5b8" providerId="ADAL" clId="{CDFC881E-AFE7-4104-8057-7932E86B3A28}" dt="2024-02-19T13:37:49.123" v="3939" actId="1076"/>
          <ac:spMkLst>
            <pc:docMk/>
            <pc:sldMk cId="1765144597" sldId="279"/>
            <ac:spMk id="8" creationId="{2B93097C-A2EF-AB24-120F-56B36333C815}"/>
          </ac:spMkLst>
        </pc:spChg>
        <pc:spChg chg="add del mod">
          <ac:chgData name="Emily Bosley" userId="cc75c25f-1e45-430a-8a3f-f393d144c5b8" providerId="ADAL" clId="{CDFC881E-AFE7-4104-8057-7932E86B3A28}" dt="2024-02-19T13:33:50.617" v="3631" actId="478"/>
          <ac:spMkLst>
            <pc:docMk/>
            <pc:sldMk cId="1765144597" sldId="279"/>
            <ac:spMk id="9" creationId="{FAE642C5-F29A-7A21-1934-57DF6BA04FEF}"/>
          </ac:spMkLst>
        </pc:spChg>
        <pc:spChg chg="mod">
          <ac:chgData name="Emily Bosley" userId="cc75c25f-1e45-430a-8a3f-f393d144c5b8" providerId="ADAL" clId="{CDFC881E-AFE7-4104-8057-7932E86B3A28}" dt="2024-02-19T13:37:28.624" v="3932" actId="14100"/>
          <ac:spMkLst>
            <pc:docMk/>
            <pc:sldMk cId="1765144597" sldId="279"/>
            <ac:spMk id="11" creationId="{ACFD0479-897C-95E2-E0BB-D0E06BFCA801}"/>
          </ac:spMkLst>
        </pc:spChg>
        <pc:spChg chg="mod">
          <ac:chgData name="Emily Bosley" userId="cc75c25f-1e45-430a-8a3f-f393d144c5b8" providerId="ADAL" clId="{CDFC881E-AFE7-4104-8057-7932E86B3A28}" dt="2024-02-19T13:39:21.274" v="4209" actId="20577"/>
          <ac:spMkLst>
            <pc:docMk/>
            <pc:sldMk cId="1765144597" sldId="279"/>
            <ac:spMk id="12" creationId="{2BABFC66-1336-10A0-358E-79C4646C40DB}"/>
          </ac:spMkLst>
        </pc:spChg>
        <pc:spChg chg="del mod">
          <ac:chgData name="Emily Bosley" userId="cc75c25f-1e45-430a-8a3f-f393d144c5b8" providerId="ADAL" clId="{CDFC881E-AFE7-4104-8057-7932E86B3A28}" dt="2024-02-19T13:38:29.373" v="4005" actId="478"/>
          <ac:spMkLst>
            <pc:docMk/>
            <pc:sldMk cId="1765144597" sldId="279"/>
            <ac:spMk id="14" creationId="{D8A9E73C-EBAD-7934-1F75-73C00E6128A9}"/>
          </ac:spMkLst>
        </pc:spChg>
        <pc:spChg chg="mod">
          <ac:chgData name="Emily Bosley" userId="cc75c25f-1e45-430a-8a3f-f393d144c5b8" providerId="ADAL" clId="{CDFC881E-AFE7-4104-8057-7932E86B3A28}" dt="2024-02-20T09:24:32.287" v="5411" actId="20577"/>
          <ac:spMkLst>
            <pc:docMk/>
            <pc:sldMk cId="1765144597" sldId="279"/>
            <ac:spMk id="15" creationId="{9D42E921-3D1B-0F9C-F1C0-984A9297D4DA}"/>
          </ac:spMkLst>
        </pc:spChg>
        <pc:spChg chg="add del mod">
          <ac:chgData name="Emily Bosley" userId="cc75c25f-1e45-430a-8a3f-f393d144c5b8" providerId="ADAL" clId="{CDFC881E-AFE7-4104-8057-7932E86B3A28}" dt="2024-02-19T13:52:11.447" v="4480" actId="478"/>
          <ac:spMkLst>
            <pc:docMk/>
            <pc:sldMk cId="1765144597" sldId="279"/>
            <ac:spMk id="16" creationId="{F4101BC3-BDD0-4C28-AAD0-F8196872E9B1}"/>
          </ac:spMkLst>
        </pc:spChg>
        <pc:spChg chg="add mod">
          <ac:chgData name="Emily Bosley" userId="cc75c25f-1e45-430a-8a3f-f393d144c5b8" providerId="ADAL" clId="{CDFC881E-AFE7-4104-8057-7932E86B3A28}" dt="2024-02-19T13:37:42.145" v="3937" actId="14100"/>
          <ac:spMkLst>
            <pc:docMk/>
            <pc:sldMk cId="1765144597" sldId="279"/>
            <ac:spMk id="17" creationId="{EF9BFBDA-5EE3-42C7-16A1-2FFC3805B47D}"/>
          </ac:spMkLst>
        </pc:spChg>
        <pc:spChg chg="add del mod">
          <ac:chgData name="Emily Bosley" userId="cc75c25f-1e45-430a-8a3f-f393d144c5b8" providerId="ADAL" clId="{CDFC881E-AFE7-4104-8057-7932E86B3A28}" dt="2024-02-19T13:29:46.686" v="3217" actId="478"/>
          <ac:spMkLst>
            <pc:docMk/>
            <pc:sldMk cId="1765144597" sldId="279"/>
            <ac:spMk id="18" creationId="{05C9D49E-A143-4984-477C-2B9A817FF0D2}"/>
          </ac:spMkLst>
        </pc:spChg>
        <pc:spChg chg="add mod">
          <ac:chgData name="Emily Bosley" userId="cc75c25f-1e45-430a-8a3f-f393d144c5b8" providerId="ADAL" clId="{CDFC881E-AFE7-4104-8057-7932E86B3A28}" dt="2024-02-20T09:24:39.047" v="5433" actId="20577"/>
          <ac:spMkLst>
            <pc:docMk/>
            <pc:sldMk cId="1765144597" sldId="279"/>
            <ac:spMk id="19" creationId="{AF293440-631A-6E86-0896-ED058D328A9F}"/>
          </ac:spMkLst>
        </pc:spChg>
        <pc:spChg chg="add mod">
          <ac:chgData name="Emily Bosley" userId="cc75c25f-1e45-430a-8a3f-f393d144c5b8" providerId="ADAL" clId="{CDFC881E-AFE7-4104-8057-7932E86B3A28}" dt="2024-02-19T13:37:24.847" v="3931" actId="14100"/>
          <ac:spMkLst>
            <pc:docMk/>
            <pc:sldMk cId="1765144597" sldId="279"/>
            <ac:spMk id="21" creationId="{79E1C08B-025B-DDB7-8D40-AF2D77BCADDC}"/>
          </ac:spMkLst>
        </pc:spChg>
        <pc:spChg chg="add mod">
          <ac:chgData name="Emily Bosley" userId="cc75c25f-1e45-430a-8a3f-f393d144c5b8" providerId="ADAL" clId="{CDFC881E-AFE7-4104-8057-7932E86B3A28}" dt="2024-02-19T13:34:05.414" v="3640" actId="20577"/>
          <ac:spMkLst>
            <pc:docMk/>
            <pc:sldMk cId="1765144597" sldId="279"/>
            <ac:spMk id="22" creationId="{164E7AA2-E7E9-C105-6E1B-28DD451C6C99}"/>
          </ac:spMkLst>
        </pc:spChg>
        <pc:spChg chg="add mod">
          <ac:chgData name="Emily Bosley" userId="cc75c25f-1e45-430a-8a3f-f393d144c5b8" providerId="ADAL" clId="{CDFC881E-AFE7-4104-8057-7932E86B3A28}" dt="2024-02-19T13:34:23.497" v="3654" actId="20577"/>
          <ac:spMkLst>
            <pc:docMk/>
            <pc:sldMk cId="1765144597" sldId="279"/>
            <ac:spMk id="23" creationId="{3FB098BB-3220-F362-685E-AC2F84CFCB05}"/>
          </ac:spMkLst>
        </pc:spChg>
        <pc:spChg chg="add mod">
          <ac:chgData name="Emily Bosley" userId="cc75c25f-1e45-430a-8a3f-f393d144c5b8" providerId="ADAL" clId="{CDFC881E-AFE7-4104-8057-7932E86B3A28}" dt="2024-02-19T13:37:33.490" v="3934" actId="20577"/>
          <ac:spMkLst>
            <pc:docMk/>
            <pc:sldMk cId="1765144597" sldId="279"/>
            <ac:spMk id="24" creationId="{ED36F92C-D668-F571-FA66-E97EF62A0306}"/>
          </ac:spMkLst>
        </pc:spChg>
        <pc:spChg chg="add mod">
          <ac:chgData name="Emily Bosley" userId="cc75c25f-1e45-430a-8a3f-f393d144c5b8" providerId="ADAL" clId="{CDFC881E-AFE7-4104-8057-7932E86B3A28}" dt="2024-02-19T13:38:24.623" v="4003" actId="20577"/>
          <ac:spMkLst>
            <pc:docMk/>
            <pc:sldMk cId="1765144597" sldId="279"/>
            <ac:spMk id="25" creationId="{E4077EE1-70AA-FF01-7A97-729D15ACB06A}"/>
          </ac:spMkLst>
        </pc:spChg>
        <pc:spChg chg="add mod">
          <ac:chgData name="Emily Bosley" userId="cc75c25f-1e45-430a-8a3f-f393d144c5b8" providerId="ADAL" clId="{CDFC881E-AFE7-4104-8057-7932E86B3A28}" dt="2024-02-19T13:38:39.374" v="4011" actId="20577"/>
          <ac:spMkLst>
            <pc:docMk/>
            <pc:sldMk cId="1765144597" sldId="279"/>
            <ac:spMk id="26" creationId="{1E00BED6-885A-4343-CBCD-48AFC8090570}"/>
          </ac:spMkLst>
        </pc:spChg>
        <pc:picChg chg="add del">
          <ac:chgData name="Emily Bosley" userId="cc75c25f-1e45-430a-8a3f-f393d144c5b8" providerId="ADAL" clId="{CDFC881E-AFE7-4104-8057-7932E86B3A28}" dt="2024-02-19T13:04:33.909" v="1717" actId="478"/>
          <ac:picMkLst>
            <pc:docMk/>
            <pc:sldMk cId="1765144597" sldId="279"/>
            <ac:picMk id="10" creationId="{965D5657-34FC-3C43-C265-88D900CD1D62}"/>
          </ac:picMkLst>
        </pc:picChg>
        <pc:picChg chg="add del mod">
          <ac:chgData name="Emily Bosley" userId="cc75c25f-1e45-430a-8a3f-f393d144c5b8" providerId="ADAL" clId="{CDFC881E-AFE7-4104-8057-7932E86B3A28}" dt="2024-02-19T13:52:09.117" v="4479" actId="478"/>
          <ac:picMkLst>
            <pc:docMk/>
            <pc:sldMk cId="1765144597" sldId="279"/>
            <ac:picMk id="13" creationId="{AD3B4F1B-BC0C-ED03-313A-0A97CE951F51}"/>
          </ac:picMkLst>
        </pc:picChg>
        <pc:cxnChg chg="add mod">
          <ac:chgData name="Emily Bosley" userId="cc75c25f-1e45-430a-8a3f-f393d144c5b8" providerId="ADAL" clId="{CDFC881E-AFE7-4104-8057-7932E86B3A28}" dt="2024-02-19T13:12:17.373" v="2276"/>
          <ac:cxnSpMkLst>
            <pc:docMk/>
            <pc:sldMk cId="1765144597" sldId="279"/>
            <ac:cxnSpMk id="20" creationId="{792B9CA9-A1F1-13E7-89BE-8F6D9718F490}"/>
          </ac:cxnSpMkLst>
        </pc:cxnChg>
      </pc:sldChg>
      <pc:sldChg chg="addSp modSp new mod ord">
        <pc:chgData name="Emily Bosley" userId="cc75c25f-1e45-430a-8a3f-f393d144c5b8" providerId="ADAL" clId="{CDFC881E-AFE7-4104-8057-7932E86B3A28}" dt="2024-02-26T09:00:44.358" v="6753" actId="20577"/>
        <pc:sldMkLst>
          <pc:docMk/>
          <pc:sldMk cId="48700453" sldId="280"/>
        </pc:sldMkLst>
        <pc:spChg chg="mod">
          <ac:chgData name="Emily Bosley" userId="cc75c25f-1e45-430a-8a3f-f393d144c5b8" providerId="ADAL" clId="{CDFC881E-AFE7-4104-8057-7932E86B3A28}" dt="2024-02-19T13:50:31.736" v="4426" actId="20577"/>
          <ac:spMkLst>
            <pc:docMk/>
            <pc:sldMk cId="48700453" sldId="280"/>
            <ac:spMk id="2" creationId="{49DD413D-35F6-5270-2D9F-506535D8B5B2}"/>
          </ac:spMkLst>
        </pc:spChg>
        <pc:spChg chg="mod">
          <ac:chgData name="Emily Bosley" userId="cc75c25f-1e45-430a-8a3f-f393d144c5b8" providerId="ADAL" clId="{CDFC881E-AFE7-4104-8057-7932E86B3A28}" dt="2024-02-26T09:00:44.358" v="6753" actId="20577"/>
          <ac:spMkLst>
            <pc:docMk/>
            <pc:sldMk cId="48700453" sldId="280"/>
            <ac:spMk id="3" creationId="{615A1F6C-BABE-C5A7-792E-3749D3AFD2F1}"/>
          </ac:spMkLst>
        </pc:spChg>
        <pc:spChg chg="add mod">
          <ac:chgData name="Emily Bosley" userId="cc75c25f-1e45-430a-8a3f-f393d144c5b8" providerId="ADAL" clId="{CDFC881E-AFE7-4104-8057-7932E86B3A28}" dt="2024-02-19T13:43:31.542" v="4335" actId="21"/>
          <ac:spMkLst>
            <pc:docMk/>
            <pc:sldMk cId="48700453" sldId="280"/>
            <ac:spMk id="6" creationId="{42C821FE-EF13-A73E-D3E3-99326FED6F24}"/>
          </ac:spMkLst>
        </pc:spChg>
        <pc:graphicFrameChg chg="add mod modGraphic">
          <ac:chgData name="Emily Bosley" userId="cc75c25f-1e45-430a-8a3f-f393d144c5b8" providerId="ADAL" clId="{CDFC881E-AFE7-4104-8057-7932E86B3A28}" dt="2024-02-26T08:59:23.754" v="6729" actId="1076"/>
          <ac:graphicFrameMkLst>
            <pc:docMk/>
            <pc:sldMk cId="48700453" sldId="280"/>
            <ac:graphicFrameMk id="7" creationId="{95A38AEC-554E-03AF-33E9-3D514C91CF90}"/>
          </ac:graphicFrameMkLst>
        </pc:graphicFrameChg>
      </pc:sldChg>
      <pc:sldChg chg="addSp delSp modSp new mod modNotesTx">
        <pc:chgData name="Emily Bosley" userId="cc75c25f-1e45-430a-8a3f-f393d144c5b8" providerId="ADAL" clId="{CDFC881E-AFE7-4104-8057-7932E86B3A28}" dt="2024-02-26T09:00:17.496" v="6732" actId="114"/>
        <pc:sldMkLst>
          <pc:docMk/>
          <pc:sldMk cId="171191391" sldId="281"/>
        </pc:sldMkLst>
        <pc:spChg chg="mod">
          <ac:chgData name="Emily Bosley" userId="cc75c25f-1e45-430a-8a3f-f393d144c5b8" providerId="ADAL" clId="{CDFC881E-AFE7-4104-8057-7932E86B3A28}" dt="2024-02-26T08:06:30.961" v="5486" actId="6549"/>
          <ac:spMkLst>
            <pc:docMk/>
            <pc:sldMk cId="171191391" sldId="281"/>
            <ac:spMk id="2" creationId="{CBCC2D2B-6A6B-0748-BF12-C1E4A051516D}"/>
          </ac:spMkLst>
        </pc:spChg>
        <pc:spChg chg="mod">
          <ac:chgData name="Emily Bosley" userId="cc75c25f-1e45-430a-8a3f-f393d144c5b8" providerId="ADAL" clId="{CDFC881E-AFE7-4104-8057-7932E86B3A28}" dt="2024-02-26T08:23:49.940" v="5533" actId="20577"/>
          <ac:spMkLst>
            <pc:docMk/>
            <pc:sldMk cId="171191391" sldId="281"/>
            <ac:spMk id="3" creationId="{717CC562-CC2F-C82A-971C-9FE2E742C226}"/>
          </ac:spMkLst>
        </pc:spChg>
        <pc:spChg chg="add mod">
          <ac:chgData name="Emily Bosley" userId="cc75c25f-1e45-430a-8a3f-f393d144c5b8" providerId="ADAL" clId="{CDFC881E-AFE7-4104-8057-7932E86B3A28}" dt="2024-02-26T08:23:55.244" v="5534" actId="20577"/>
          <ac:spMkLst>
            <pc:docMk/>
            <pc:sldMk cId="171191391" sldId="281"/>
            <ac:spMk id="7" creationId="{4971A852-D0A7-61FD-8759-006FE36EE29F}"/>
          </ac:spMkLst>
        </pc:spChg>
        <pc:spChg chg="add mod">
          <ac:chgData name="Emily Bosley" userId="cc75c25f-1e45-430a-8a3f-f393d144c5b8" providerId="ADAL" clId="{CDFC881E-AFE7-4104-8057-7932E86B3A28}" dt="2024-02-26T08:32:55.735" v="5539" actId="1076"/>
          <ac:spMkLst>
            <pc:docMk/>
            <pc:sldMk cId="171191391" sldId="281"/>
            <ac:spMk id="8" creationId="{194D301F-2866-3C9D-3BAB-6446D41A24CE}"/>
          </ac:spMkLst>
        </pc:spChg>
        <pc:spChg chg="mod">
          <ac:chgData name="Emily Bosley" userId="cc75c25f-1e45-430a-8a3f-f393d144c5b8" providerId="ADAL" clId="{CDFC881E-AFE7-4104-8057-7932E86B3A28}" dt="2024-02-26T08:32:28.898" v="5536" actId="1076"/>
          <ac:spMkLst>
            <pc:docMk/>
            <pc:sldMk cId="171191391" sldId="281"/>
            <ac:spMk id="10" creationId="{186726AF-A0BD-8A6A-740A-3B3FA7A6F4CF}"/>
          </ac:spMkLst>
        </pc:spChg>
        <pc:spChg chg="mod">
          <ac:chgData name="Emily Bosley" userId="cc75c25f-1e45-430a-8a3f-f393d144c5b8" providerId="ADAL" clId="{CDFC881E-AFE7-4104-8057-7932E86B3A28}" dt="2024-02-26T08:32:28.898" v="5536" actId="1076"/>
          <ac:spMkLst>
            <pc:docMk/>
            <pc:sldMk cId="171191391" sldId="281"/>
            <ac:spMk id="13" creationId="{3B5BAF19-9143-3D2C-E70E-8359613FDEB0}"/>
          </ac:spMkLst>
        </pc:spChg>
        <pc:spChg chg="mod">
          <ac:chgData name="Emily Bosley" userId="cc75c25f-1e45-430a-8a3f-f393d144c5b8" providerId="ADAL" clId="{CDFC881E-AFE7-4104-8057-7932E86B3A28}" dt="2024-02-26T08:32:28.898" v="5536" actId="1076"/>
          <ac:spMkLst>
            <pc:docMk/>
            <pc:sldMk cId="171191391" sldId="281"/>
            <ac:spMk id="14" creationId="{6639AC46-E3D2-1678-04FA-3F05CEAA967B}"/>
          </ac:spMkLst>
        </pc:spChg>
        <pc:spChg chg="add mod">
          <ac:chgData name="Emily Bosley" userId="cc75c25f-1e45-430a-8a3f-f393d144c5b8" providerId="ADAL" clId="{CDFC881E-AFE7-4104-8057-7932E86B3A28}" dt="2024-02-26T08:57:28.541" v="6449" actId="20577"/>
          <ac:spMkLst>
            <pc:docMk/>
            <pc:sldMk cId="171191391" sldId="281"/>
            <ac:spMk id="15" creationId="{77813B52-B85D-F236-C68E-8494187C8A28}"/>
          </ac:spMkLst>
        </pc:spChg>
        <pc:spChg chg="add mod">
          <ac:chgData name="Emily Bosley" userId="cc75c25f-1e45-430a-8a3f-f393d144c5b8" providerId="ADAL" clId="{CDFC881E-AFE7-4104-8057-7932E86B3A28}" dt="2024-02-26T08:32:55.735" v="5539" actId="1076"/>
          <ac:spMkLst>
            <pc:docMk/>
            <pc:sldMk cId="171191391" sldId="281"/>
            <ac:spMk id="16" creationId="{D3081BB9-CCA2-6EBD-B174-4AAE4560753B}"/>
          </ac:spMkLst>
        </pc:spChg>
        <pc:spChg chg="add mod">
          <ac:chgData name="Emily Bosley" userId="cc75c25f-1e45-430a-8a3f-f393d144c5b8" providerId="ADAL" clId="{CDFC881E-AFE7-4104-8057-7932E86B3A28}" dt="2024-02-26T08:57:40.970" v="6450"/>
          <ac:spMkLst>
            <pc:docMk/>
            <pc:sldMk cId="171191391" sldId="281"/>
            <ac:spMk id="17" creationId="{1285F70C-C9D4-3B3E-D2AA-EF86377F97A1}"/>
          </ac:spMkLst>
        </pc:spChg>
        <pc:spChg chg="add mod">
          <ac:chgData name="Emily Bosley" userId="cc75c25f-1e45-430a-8a3f-f393d144c5b8" providerId="ADAL" clId="{CDFC881E-AFE7-4104-8057-7932E86B3A28}" dt="2024-02-26T08:32:55.735" v="5539" actId="1076"/>
          <ac:spMkLst>
            <pc:docMk/>
            <pc:sldMk cId="171191391" sldId="281"/>
            <ac:spMk id="18" creationId="{7B1809E7-865E-7F4F-F9E9-31D26383FC53}"/>
          </ac:spMkLst>
        </pc:spChg>
        <pc:spChg chg="add mod">
          <ac:chgData name="Emily Bosley" userId="cc75c25f-1e45-430a-8a3f-f393d144c5b8" providerId="ADAL" clId="{CDFC881E-AFE7-4104-8057-7932E86B3A28}" dt="2024-02-26T08:58:12.645" v="6452"/>
          <ac:spMkLst>
            <pc:docMk/>
            <pc:sldMk cId="171191391" sldId="281"/>
            <ac:spMk id="19" creationId="{F1B02482-17DA-6C5F-FF99-0510CF1C0EB7}"/>
          </ac:spMkLst>
        </pc:spChg>
        <pc:spChg chg="add mod">
          <ac:chgData name="Emily Bosley" userId="cc75c25f-1e45-430a-8a3f-f393d144c5b8" providerId="ADAL" clId="{CDFC881E-AFE7-4104-8057-7932E86B3A28}" dt="2024-02-26T08:32:55.735" v="5539" actId="1076"/>
          <ac:spMkLst>
            <pc:docMk/>
            <pc:sldMk cId="171191391" sldId="281"/>
            <ac:spMk id="20" creationId="{864CF370-3152-3D92-12B8-D4148EB379FF}"/>
          </ac:spMkLst>
        </pc:spChg>
        <pc:spChg chg="add mod">
          <ac:chgData name="Emily Bosley" userId="cc75c25f-1e45-430a-8a3f-f393d144c5b8" providerId="ADAL" clId="{CDFC881E-AFE7-4104-8057-7932E86B3A28}" dt="2024-02-26T09:00:17.496" v="6732" actId="114"/>
          <ac:spMkLst>
            <pc:docMk/>
            <pc:sldMk cId="171191391" sldId="281"/>
            <ac:spMk id="21" creationId="{BE5B3978-3BC8-32E6-2A12-F084597D1B18}"/>
          </ac:spMkLst>
        </pc:spChg>
        <pc:spChg chg="add mod">
          <ac:chgData name="Emily Bosley" userId="cc75c25f-1e45-430a-8a3f-f393d144c5b8" providerId="ADAL" clId="{CDFC881E-AFE7-4104-8057-7932E86B3A28}" dt="2024-02-26T08:32:55.735" v="5539" actId="1076"/>
          <ac:spMkLst>
            <pc:docMk/>
            <pc:sldMk cId="171191391" sldId="281"/>
            <ac:spMk id="22" creationId="{32D08320-A4B4-4146-CB80-52BAEB1E3C6D}"/>
          </ac:spMkLst>
        </pc:spChg>
        <pc:grpChg chg="add del mod">
          <ac:chgData name="Emily Bosley" userId="cc75c25f-1e45-430a-8a3f-f393d144c5b8" providerId="ADAL" clId="{CDFC881E-AFE7-4104-8057-7932E86B3A28}" dt="2024-02-26T08:32:34.873" v="5537" actId="478"/>
          <ac:grpSpMkLst>
            <pc:docMk/>
            <pc:sldMk cId="171191391" sldId="281"/>
            <ac:grpSpMk id="9" creationId="{C45ABBBC-4F3E-5B7C-44FD-67167CC9EC98}"/>
          </ac:grpSpMkLst>
        </pc:grpChg>
        <pc:grpChg chg="mod">
          <ac:chgData name="Emily Bosley" userId="cc75c25f-1e45-430a-8a3f-f393d144c5b8" providerId="ADAL" clId="{CDFC881E-AFE7-4104-8057-7932E86B3A28}" dt="2024-02-26T08:32:28.898" v="5536" actId="1076"/>
          <ac:grpSpMkLst>
            <pc:docMk/>
            <pc:sldMk cId="171191391" sldId="281"/>
            <ac:grpSpMk id="12" creationId="{52D3F2C2-EC20-BC54-351E-30E6B5EE3315}"/>
          </ac:grpSpMkLst>
        </pc:grpChg>
        <pc:cxnChg chg="add mod">
          <ac:chgData name="Emily Bosley" userId="cc75c25f-1e45-430a-8a3f-f393d144c5b8" providerId="ADAL" clId="{CDFC881E-AFE7-4104-8057-7932E86B3A28}" dt="2024-02-26T08:06:36.982" v="5487"/>
          <ac:cxnSpMkLst>
            <pc:docMk/>
            <pc:sldMk cId="171191391" sldId="281"/>
            <ac:cxnSpMk id="5" creationId="{430251B5-6AC8-87F3-305D-CBE9E90BC0EE}"/>
          </ac:cxnSpMkLst>
        </pc:cxnChg>
        <pc:cxnChg chg="add del mod">
          <ac:chgData name="Emily Bosley" userId="cc75c25f-1e45-430a-8a3f-f393d144c5b8" providerId="ADAL" clId="{CDFC881E-AFE7-4104-8057-7932E86B3A28}" dt="2024-02-26T08:06:44.206" v="5490"/>
          <ac:cxnSpMkLst>
            <pc:docMk/>
            <pc:sldMk cId="171191391" sldId="281"/>
            <ac:cxnSpMk id="6" creationId="{A8E1C163-5F94-D195-A7A5-2EF9B99C2786}"/>
          </ac:cxnSpMkLst>
        </pc:cxnChg>
        <pc:cxnChg chg="mod">
          <ac:chgData name="Emily Bosley" userId="cc75c25f-1e45-430a-8a3f-f393d144c5b8" providerId="ADAL" clId="{CDFC881E-AFE7-4104-8057-7932E86B3A28}" dt="2024-02-26T08:32:28.898" v="5536" actId="1076"/>
          <ac:cxnSpMkLst>
            <pc:docMk/>
            <pc:sldMk cId="171191391" sldId="281"/>
            <ac:cxnSpMk id="11" creationId="{06B70908-B069-273C-D0E1-F403B84FB70C}"/>
          </ac:cxnSpMkLst>
        </pc:cxnChg>
        <pc:cxnChg chg="add mod">
          <ac:chgData name="Emily Bosley" userId="cc75c25f-1e45-430a-8a3f-f393d144c5b8" providerId="ADAL" clId="{CDFC881E-AFE7-4104-8057-7932E86B3A28}" dt="2024-02-26T08:32:55.735" v="5539" actId="1076"/>
          <ac:cxnSpMkLst>
            <pc:docMk/>
            <pc:sldMk cId="171191391" sldId="281"/>
            <ac:cxnSpMk id="23" creationId="{7323D582-D2FA-E3C5-55E8-2C13E5104E0F}"/>
          </ac:cxnSpMkLst>
        </pc:cxnChg>
        <pc:cxnChg chg="add mod">
          <ac:chgData name="Emily Bosley" userId="cc75c25f-1e45-430a-8a3f-f393d144c5b8" providerId="ADAL" clId="{CDFC881E-AFE7-4104-8057-7932E86B3A28}" dt="2024-02-26T08:32:55.735" v="5539" actId="1076"/>
          <ac:cxnSpMkLst>
            <pc:docMk/>
            <pc:sldMk cId="171191391" sldId="281"/>
            <ac:cxnSpMk id="24" creationId="{08CFB689-D3CE-372A-A9DD-B1FD18132292}"/>
          </ac:cxnSpMkLst>
        </pc:cxnChg>
        <pc:cxnChg chg="add mod">
          <ac:chgData name="Emily Bosley" userId="cc75c25f-1e45-430a-8a3f-f393d144c5b8" providerId="ADAL" clId="{CDFC881E-AFE7-4104-8057-7932E86B3A28}" dt="2024-02-26T08:32:55.735" v="5539" actId="1076"/>
          <ac:cxnSpMkLst>
            <pc:docMk/>
            <pc:sldMk cId="171191391" sldId="281"/>
            <ac:cxnSpMk id="25" creationId="{98805A0C-38DF-E573-3744-7B13CB3DCEE6}"/>
          </ac:cxnSpMkLst>
        </pc:cxnChg>
      </pc:sldChg>
    </pc:docChg>
  </pc:docChgLst>
  <pc:docChgLst>
    <pc:chgData name="Wayne Weedon" userId="S::wayne.weedon@ukhsa.gov.uk::7aa0f460-9557-4ea2-8fba-86cd50b4ca1f" providerId="AD" clId="Web-{0963B0AD-82E1-3579-E703-630CD6017EE6}"/>
    <pc:docChg chg="mod">
      <pc:chgData name="Wayne Weedon" userId="S::wayne.weedon@ukhsa.gov.uk::7aa0f460-9557-4ea2-8fba-86cd50b4ca1f" providerId="AD" clId="Web-{0963B0AD-82E1-3579-E703-630CD6017EE6}" dt="2024-02-21T12:01:30.021" v="7"/>
      <pc:docMkLst>
        <pc:docMk/>
      </pc:docMkLst>
      <pc:sldChg chg="addCm modCm">
        <pc:chgData name="Wayne Weedon" userId="S::wayne.weedon@ukhsa.gov.uk::7aa0f460-9557-4ea2-8fba-86cd50b4ca1f" providerId="AD" clId="Web-{0963B0AD-82E1-3579-E703-630CD6017EE6}" dt="2024-02-20T13:43:09.639" v="3"/>
        <pc:sldMkLst>
          <pc:docMk/>
          <pc:sldMk cId="4061229807" sldId="261"/>
        </pc:sldMkLst>
      </pc:sldChg>
      <pc:sldChg chg="addCm modCm">
        <pc:chgData name="Wayne Weedon" userId="S::wayne.weedon@ukhsa.gov.uk::7aa0f460-9557-4ea2-8fba-86cd50b4ca1f" providerId="AD" clId="Web-{0963B0AD-82E1-3579-E703-630CD6017EE6}" dt="2024-02-20T13:45:18.005" v="5"/>
        <pc:sldMkLst>
          <pc:docMk/>
          <pc:sldMk cId="1813002256" sldId="271"/>
        </pc:sldMkLst>
      </pc:sldChg>
      <pc:sldChg chg="addCm modCm">
        <pc:chgData name="Wayne Weedon" userId="S::wayne.weedon@ukhsa.gov.uk::7aa0f460-9557-4ea2-8fba-86cd50b4ca1f" providerId="AD" clId="Web-{0963B0AD-82E1-3579-E703-630CD6017EE6}" dt="2024-02-21T12:01:30.021" v="7"/>
        <pc:sldMkLst>
          <pc:docMk/>
          <pc:sldMk cId="4193843225" sldId="27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94399-4760-E249-A21A-E0B302D943C1}" type="datetimeFigureOut">
              <a:rPr lang="en-US" smtClean="0"/>
              <a:t>2/26/2024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349AD-43E2-A142-9B61-FBB06C64E86F}" type="slidenum">
              <a:rPr lang="en-US" smtClean="0"/>
              <a:t>‹#›</a:t>
            </a:fld>
            <a:endParaRPr lang="en-US"/>
          </a:p>
        </p:txBody>
      </p:sp>
    </p:spTree>
    <p:extLst>
      <p:ext uri="{BB962C8B-B14F-4D97-AF65-F5344CB8AC3E}">
        <p14:creationId xmlns:p14="http://schemas.microsoft.com/office/powerpoint/2010/main" val="280939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Good Morning Everyone,</a:t>
            </a:r>
          </a:p>
          <a:p>
            <a:endParaRPr lang="en-GB"/>
          </a:p>
          <a:p>
            <a:r>
              <a:rPr lang="en-GB"/>
              <a:t>Thank you for joining me today. We’ve got an exciting line up, with everyone’s favourite accounting standard (IFRS 16) as well as IFRS 17 coming along the line.</a:t>
            </a:r>
          </a:p>
          <a:p>
            <a:endParaRPr lang="en-GB"/>
          </a:p>
          <a:p>
            <a:r>
              <a:rPr lang="en-GB"/>
              <a:t>First of all, I’d like to look briefly at IFRS 16 </a:t>
            </a:r>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1</a:t>
            </a:fld>
            <a:endParaRPr lang="en-US"/>
          </a:p>
        </p:txBody>
      </p:sp>
    </p:spTree>
    <p:extLst>
      <p:ext uri="{BB962C8B-B14F-4D97-AF65-F5344CB8AC3E}">
        <p14:creationId xmlns:p14="http://schemas.microsoft.com/office/powerpoint/2010/main" val="247614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10</a:t>
            </a:fld>
            <a:endParaRPr lang="en-US"/>
          </a:p>
        </p:txBody>
      </p:sp>
    </p:spTree>
    <p:extLst>
      <p:ext uri="{BB962C8B-B14F-4D97-AF65-F5344CB8AC3E}">
        <p14:creationId xmlns:p14="http://schemas.microsoft.com/office/powerpoint/2010/main" val="765427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2</a:t>
            </a:fld>
            <a:endParaRPr lang="en-US"/>
          </a:p>
        </p:txBody>
      </p:sp>
    </p:spTree>
    <p:extLst>
      <p:ext uri="{BB962C8B-B14F-4D97-AF65-F5344CB8AC3E}">
        <p14:creationId xmlns:p14="http://schemas.microsoft.com/office/powerpoint/2010/main" val="3577986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Identify new leases – processes and knowledge needed out in the business.</a:t>
            </a:r>
          </a:p>
          <a:p>
            <a:r>
              <a:rPr lang="en-GB"/>
              <a:t>Value of capital required – limitations on capital have potential to cause issues particularly where capital pots are small.</a:t>
            </a:r>
          </a:p>
          <a:p>
            <a:endParaRPr lang="en-GB"/>
          </a:p>
          <a:p>
            <a:endParaRPr lang="en-GB"/>
          </a:p>
        </p:txBody>
      </p:sp>
      <p:sp>
        <p:nvSpPr>
          <p:cNvPr id="4" name="Slide Number Placeholder 3"/>
          <p:cNvSpPr>
            <a:spLocks noGrp="1"/>
          </p:cNvSpPr>
          <p:nvPr>
            <p:ph type="sldNum" sz="quarter" idx="5"/>
          </p:nvPr>
        </p:nvSpPr>
        <p:spPr/>
        <p:txBody>
          <a:bodyPr/>
          <a:lstStyle/>
          <a:p>
            <a:fld id="{0C9349AD-43E2-A142-9B61-FBB06C64E86F}" type="slidenum">
              <a:rPr lang="en-US" smtClean="0"/>
              <a:t>3</a:t>
            </a:fld>
            <a:endParaRPr lang="en-US"/>
          </a:p>
        </p:txBody>
      </p:sp>
    </p:spTree>
    <p:extLst>
      <p:ext uri="{BB962C8B-B14F-4D97-AF65-F5344CB8AC3E}">
        <p14:creationId xmlns:p14="http://schemas.microsoft.com/office/powerpoint/2010/main" val="1243913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Remeasurement, peppercorns etc.</a:t>
            </a:r>
            <a:endParaRPr lang="en-US" dirty="0"/>
          </a:p>
        </p:txBody>
      </p:sp>
      <p:sp>
        <p:nvSpPr>
          <p:cNvPr id="4" name="Slide Number Placeholder 3"/>
          <p:cNvSpPr>
            <a:spLocks noGrp="1"/>
          </p:cNvSpPr>
          <p:nvPr>
            <p:ph type="sldNum" sz="quarter" idx="5"/>
          </p:nvPr>
        </p:nvSpPr>
        <p:spPr/>
        <p:txBody>
          <a:bodyPr/>
          <a:lstStyle/>
          <a:p>
            <a:fld id="{0C9349AD-43E2-A142-9B61-FBB06C64E86F}" type="slidenum">
              <a:rPr lang="en-US" smtClean="0"/>
              <a:t>4</a:t>
            </a:fld>
            <a:endParaRPr lang="en-US"/>
          </a:p>
        </p:txBody>
      </p:sp>
    </p:spTree>
    <p:extLst>
      <p:ext uri="{BB962C8B-B14F-4D97-AF65-F5344CB8AC3E}">
        <p14:creationId xmlns:p14="http://schemas.microsoft.com/office/powerpoint/2010/main" val="2388580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Contingent liabilities, indemnities, drug trials.</a:t>
            </a:r>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5</a:t>
            </a:fld>
            <a:endParaRPr lang="en-US"/>
          </a:p>
        </p:txBody>
      </p:sp>
    </p:spTree>
    <p:extLst>
      <p:ext uri="{BB962C8B-B14F-4D97-AF65-F5344CB8AC3E}">
        <p14:creationId xmlns:p14="http://schemas.microsoft.com/office/powerpoint/2010/main" val="126575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6</a:t>
            </a:fld>
            <a:endParaRPr lang="en-US"/>
          </a:p>
        </p:txBody>
      </p:sp>
    </p:spTree>
    <p:extLst>
      <p:ext uri="{BB962C8B-B14F-4D97-AF65-F5344CB8AC3E}">
        <p14:creationId xmlns:p14="http://schemas.microsoft.com/office/powerpoint/2010/main" val="1413377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So we’ve defined an insurance contract, and talked about various areas it DOESN’T apply to. Time now to take a very quick tour of what it would apply to, what the obligations are and what the aim of the standard is.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Obviously, given it’s the insurance contract standard, it applies to insurance contracts! It also applies to reinsurance risk. This is because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t>Some contracts may meet definition of insurance contract, but their primary purpose is providing a service for a fixed fee. Providing certain conditions are met, an entity may elect to apply IFRS 15 instead (revenue standard).</a:t>
            </a: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If you do conclude you have insurance contracts, you are obligated to separate out non-insurance components from them and account for those separately.</a:t>
            </a:r>
          </a:p>
          <a:p>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7</a:t>
            </a:fld>
            <a:endParaRPr lang="en-US"/>
          </a:p>
        </p:txBody>
      </p:sp>
    </p:spTree>
    <p:extLst>
      <p:ext uri="{BB962C8B-B14F-4D97-AF65-F5344CB8AC3E}">
        <p14:creationId xmlns:p14="http://schemas.microsoft.com/office/powerpoint/2010/main" val="1659149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This is NOT designed to give you the details, but it does aim to give you a brief overview of the requirements. </a:t>
            </a:r>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8</a:t>
            </a:fld>
            <a:endParaRPr lang="en-US"/>
          </a:p>
        </p:txBody>
      </p:sp>
    </p:spTree>
    <p:extLst>
      <p:ext uri="{BB962C8B-B14F-4D97-AF65-F5344CB8AC3E}">
        <p14:creationId xmlns:p14="http://schemas.microsoft.com/office/powerpoint/2010/main" val="2521276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Not going to focus on P&amp;L as unlikely to have premiums etc coming in in the public section and this is just a high-level guide. If you need a detailed guide, further guidance is provided at the end of the slides for your reference.</a:t>
            </a:r>
            <a:endParaRPr lang="en-US"/>
          </a:p>
        </p:txBody>
      </p:sp>
      <p:sp>
        <p:nvSpPr>
          <p:cNvPr id="4" name="Slide Number Placeholder 3"/>
          <p:cNvSpPr>
            <a:spLocks noGrp="1"/>
          </p:cNvSpPr>
          <p:nvPr>
            <p:ph type="sldNum" sz="quarter" idx="5"/>
          </p:nvPr>
        </p:nvSpPr>
        <p:spPr/>
        <p:txBody>
          <a:bodyPr/>
          <a:lstStyle/>
          <a:p>
            <a:fld id="{0C9349AD-43E2-A142-9B61-FBB06C64E86F}" type="slidenum">
              <a:rPr lang="en-US" smtClean="0"/>
              <a:t>9</a:t>
            </a:fld>
            <a:endParaRPr lang="en-US"/>
          </a:p>
        </p:txBody>
      </p:sp>
    </p:spTree>
    <p:extLst>
      <p:ext uri="{BB962C8B-B14F-4D97-AF65-F5344CB8AC3E}">
        <p14:creationId xmlns:p14="http://schemas.microsoft.com/office/powerpoint/2010/main" val="40509630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C3043E6A-190F-3243-ACC1-1EDC647D0975}"/>
              </a:ext>
            </a:extLst>
          </p:cNvPr>
          <p:cNvSpPr/>
          <p:nvPr userDrawn="1"/>
        </p:nvSpPr>
        <p:spPr>
          <a:xfrm>
            <a:off x="-1" y="2078658"/>
            <a:ext cx="11594728" cy="4779342"/>
          </a:xfrm>
          <a:custGeom>
            <a:avLst/>
            <a:gdLst>
              <a:gd name="connsiteX0" fmla="*/ 0 w 11594728"/>
              <a:gd name="connsiteY0" fmla="*/ 0 h 4779342"/>
              <a:gd name="connsiteX1" fmla="*/ 10694728 w 11594728"/>
              <a:gd name="connsiteY1" fmla="*/ 0 h 4779342"/>
              <a:gd name="connsiteX2" fmla="*/ 11594728 w 11594728"/>
              <a:gd name="connsiteY2" fmla="*/ 900000 h 4779342"/>
              <a:gd name="connsiteX3" fmla="*/ 11594728 w 11594728"/>
              <a:gd name="connsiteY3" fmla="*/ 4779342 h 4779342"/>
              <a:gd name="connsiteX4" fmla="*/ 0 w 11594728"/>
              <a:gd name="connsiteY4" fmla="*/ 4779342 h 4779342"/>
              <a:gd name="connsiteX5" fmla="*/ 0 w 11594728"/>
              <a:gd name="connsiteY5" fmla="*/ 0 h 47793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94728" h="4779342">
                <a:moveTo>
                  <a:pt x="0" y="0"/>
                </a:moveTo>
                <a:lnTo>
                  <a:pt x="10694728" y="0"/>
                </a:lnTo>
                <a:cubicBezTo>
                  <a:pt x="11191784" y="0"/>
                  <a:pt x="11594728" y="402944"/>
                  <a:pt x="11594728" y="900000"/>
                </a:cubicBezTo>
                <a:lnTo>
                  <a:pt x="11594728" y="4779342"/>
                </a:lnTo>
                <a:lnTo>
                  <a:pt x="0" y="4779342"/>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931EC4B2-CA6D-D246-AE7B-B00C1AF8DB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5921" y="231831"/>
            <a:ext cx="1713105" cy="1625997"/>
          </a:xfrm>
          <a:prstGeom prst="rect">
            <a:avLst/>
          </a:prstGeom>
        </p:spPr>
      </p:pic>
      <p:sp>
        <p:nvSpPr>
          <p:cNvPr id="2" name="Title 1">
            <a:extLst>
              <a:ext uri="{FF2B5EF4-FFF2-40B4-BE49-F238E27FC236}">
                <a16:creationId xmlns:a16="http://schemas.microsoft.com/office/drawing/2014/main" id="{74C420D6-CED8-4F62-AA93-FCC34ADFC569}"/>
              </a:ext>
            </a:extLst>
          </p:cNvPr>
          <p:cNvSpPr>
            <a:spLocks noGrp="1"/>
          </p:cNvSpPr>
          <p:nvPr>
            <p:ph type="ctrTitle"/>
          </p:nvPr>
        </p:nvSpPr>
        <p:spPr>
          <a:xfrm>
            <a:off x="512955" y="2528658"/>
            <a:ext cx="10481617" cy="2387600"/>
          </a:xfrm>
        </p:spPr>
        <p:txBody>
          <a:bodyPr anchor="t"/>
          <a:lstStyle>
            <a:lvl1pPr algn="l">
              <a:defRPr sz="4000"/>
            </a:lvl1pPr>
          </a:lstStyle>
          <a:p>
            <a:r>
              <a:rPr lang="en-US"/>
              <a:t>Click to edit Master title style</a:t>
            </a:r>
            <a:endParaRPr lang="en-GB"/>
          </a:p>
        </p:txBody>
      </p:sp>
    </p:spTree>
    <p:extLst>
      <p:ext uri="{BB962C8B-B14F-4D97-AF65-F5344CB8AC3E}">
        <p14:creationId xmlns:p14="http://schemas.microsoft.com/office/powerpoint/2010/main" val="294236427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04DA4437-A3AB-FA42-8D92-27EBB9F4C470}"/>
              </a:ext>
            </a:extLst>
          </p:cNvPr>
          <p:cNvSpPr/>
          <p:nvPr userDrawn="1"/>
        </p:nvSpPr>
        <p:spPr>
          <a:xfrm flipV="1">
            <a:off x="-303" y="6408445"/>
            <a:ext cx="11295758" cy="450788"/>
          </a:xfrm>
          <a:custGeom>
            <a:avLst/>
            <a:gdLst>
              <a:gd name="connsiteX0" fmla="*/ 0 w 11295758"/>
              <a:gd name="connsiteY0" fmla="*/ 450788 h 450788"/>
              <a:gd name="connsiteX1" fmla="*/ 5412566 w 11295758"/>
              <a:gd name="connsiteY1" fmla="*/ 450788 h 450788"/>
              <a:gd name="connsiteX2" fmla="*/ 5432404 w 11295758"/>
              <a:gd name="connsiteY2" fmla="*/ 450788 h 450788"/>
              <a:gd name="connsiteX3" fmla="*/ 10844969 w 11295758"/>
              <a:gd name="connsiteY3" fmla="*/ 450788 h 450788"/>
              <a:gd name="connsiteX4" fmla="*/ 11295758 w 11295758"/>
              <a:gd name="connsiteY4" fmla="*/ 0 h 450788"/>
              <a:gd name="connsiteX5" fmla="*/ 10394181 w 11295758"/>
              <a:gd name="connsiteY5" fmla="*/ 0 h 450788"/>
              <a:gd name="connsiteX6" fmla="*/ 5883192 w 11295758"/>
              <a:gd name="connsiteY6" fmla="*/ 0 h 450788"/>
              <a:gd name="connsiteX7" fmla="*/ 5412566 w 11295758"/>
              <a:gd name="connsiteY7" fmla="*/ 0 h 450788"/>
              <a:gd name="connsiteX8" fmla="*/ 4981615 w 11295758"/>
              <a:gd name="connsiteY8" fmla="*/ 0 h 450788"/>
              <a:gd name="connsiteX9" fmla="*/ 0 w 11295758"/>
              <a:gd name="connsiteY9" fmla="*/ 0 h 450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95758" h="450788">
                <a:moveTo>
                  <a:pt x="0" y="450788"/>
                </a:moveTo>
                <a:lnTo>
                  <a:pt x="5412566" y="450788"/>
                </a:lnTo>
                <a:lnTo>
                  <a:pt x="5432404" y="450788"/>
                </a:lnTo>
                <a:lnTo>
                  <a:pt x="10844969" y="450788"/>
                </a:lnTo>
                <a:cubicBezTo>
                  <a:pt x="11093933" y="450788"/>
                  <a:pt x="11295758" y="248963"/>
                  <a:pt x="11295758" y="0"/>
                </a:cubicBezTo>
                <a:lnTo>
                  <a:pt x="10394181" y="0"/>
                </a:lnTo>
                <a:lnTo>
                  <a:pt x="5883192" y="0"/>
                </a:lnTo>
                <a:lnTo>
                  <a:pt x="5412566" y="0"/>
                </a:lnTo>
                <a:lnTo>
                  <a:pt x="4981615" y="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AC6643BB-BEA7-AF47-9977-3A58132C2BB3}"/>
              </a:ext>
            </a:extLst>
          </p:cNvPr>
          <p:cNvSpPr/>
          <p:nvPr userDrawn="1"/>
        </p:nvSpPr>
        <p:spPr>
          <a:xfrm>
            <a:off x="-302" y="0"/>
            <a:ext cx="11295757" cy="1414732"/>
          </a:xfrm>
          <a:custGeom>
            <a:avLst/>
            <a:gdLst>
              <a:gd name="connsiteX0" fmla="*/ 0 w 11309300"/>
              <a:gd name="connsiteY0" fmla="*/ 0 h 1390260"/>
              <a:gd name="connsiteX1" fmla="*/ 11309299 w 11309300"/>
              <a:gd name="connsiteY1" fmla="*/ 0 h 1390260"/>
              <a:gd name="connsiteX2" fmla="*/ 11309299 w 11309300"/>
              <a:gd name="connsiteY2" fmla="*/ 137636 h 1390260"/>
              <a:gd name="connsiteX3" fmla="*/ 11309300 w 11309300"/>
              <a:gd name="connsiteY3" fmla="*/ 137656 h 1390260"/>
              <a:gd name="connsiteX4" fmla="*/ 11309299 w 11309300"/>
              <a:gd name="connsiteY4" fmla="*/ 137676 h 1390260"/>
              <a:gd name="connsiteX5" fmla="*/ 11309299 w 11309300"/>
              <a:gd name="connsiteY5" fmla="*/ 149727 h 1390260"/>
              <a:gd name="connsiteX6" fmla="*/ 11308699 w 11309300"/>
              <a:gd name="connsiteY6" fmla="*/ 149727 h 1390260"/>
              <a:gd name="connsiteX7" fmla="*/ 11302921 w 11309300"/>
              <a:gd name="connsiteY7" fmla="*/ 265728 h 1390260"/>
              <a:gd name="connsiteX8" fmla="*/ 10192201 w 11309300"/>
              <a:gd name="connsiteY8" fmla="*/ 1384571 h 1390260"/>
              <a:gd name="connsiteX9" fmla="*/ 10112079 w 11309300"/>
              <a:gd name="connsiteY9" fmla="*/ 1388416 h 1390260"/>
              <a:gd name="connsiteX10" fmla="*/ 10090317 w 11309300"/>
              <a:gd name="connsiteY10" fmla="*/ 1390260 h 1390260"/>
              <a:gd name="connsiteX11" fmla="*/ 10073660 w 11309300"/>
              <a:gd name="connsiteY11" fmla="*/ 1390260 h 1390260"/>
              <a:gd name="connsiteX12" fmla="*/ 0 w 11309300"/>
              <a:gd name="connsiteY12" fmla="*/ 1390260 h 1390260"/>
              <a:gd name="connsiteX13" fmla="*/ 0 w 11309300"/>
              <a:gd name="connsiteY13" fmla="*/ 0 h 139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309300" h="1390260">
                <a:moveTo>
                  <a:pt x="0" y="0"/>
                </a:moveTo>
                <a:lnTo>
                  <a:pt x="11309299" y="0"/>
                </a:lnTo>
                <a:lnTo>
                  <a:pt x="11309299" y="137636"/>
                </a:lnTo>
                <a:lnTo>
                  <a:pt x="11309300" y="137656"/>
                </a:lnTo>
                <a:lnTo>
                  <a:pt x="11309299" y="137676"/>
                </a:lnTo>
                <a:lnTo>
                  <a:pt x="11309299" y="149727"/>
                </a:lnTo>
                <a:lnTo>
                  <a:pt x="11308699" y="149727"/>
                </a:lnTo>
                <a:lnTo>
                  <a:pt x="11302921" y="265728"/>
                </a:lnTo>
                <a:cubicBezTo>
                  <a:pt x="11243598" y="857884"/>
                  <a:pt x="10777402" y="1328106"/>
                  <a:pt x="10192201" y="1384571"/>
                </a:cubicBezTo>
                <a:lnTo>
                  <a:pt x="10112079" y="1388416"/>
                </a:lnTo>
                <a:lnTo>
                  <a:pt x="10090317" y="1390260"/>
                </a:lnTo>
                <a:lnTo>
                  <a:pt x="10073660" y="1390260"/>
                </a:lnTo>
                <a:lnTo>
                  <a:pt x="0" y="139026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2F41C13-0DB6-4E28-9521-FD744346DD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51F445-D392-4789-9479-AF028CB55CC0}"/>
              </a:ext>
            </a:extLst>
          </p:cNvPr>
          <p:cNvSpPr>
            <a:spLocks noGrp="1"/>
          </p:cNvSpPr>
          <p:nvPr>
            <p:ph idx="1" hasCustomPrompt="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endParaRPr lang="en-GB"/>
          </a:p>
        </p:txBody>
      </p:sp>
      <p:sp>
        <p:nvSpPr>
          <p:cNvPr id="9" name="Footer Placeholder 8">
            <a:extLst>
              <a:ext uri="{FF2B5EF4-FFF2-40B4-BE49-F238E27FC236}">
                <a16:creationId xmlns:a16="http://schemas.microsoft.com/office/drawing/2014/main" id="{C65E6804-E436-2947-81F5-FCC5E465C142}"/>
              </a:ext>
            </a:extLst>
          </p:cNvPr>
          <p:cNvSpPr>
            <a:spLocks noGrp="1"/>
          </p:cNvSpPr>
          <p:nvPr>
            <p:ph type="ftr" sz="quarter" idx="10"/>
          </p:nvPr>
        </p:nvSpPr>
        <p:spPr/>
        <p:txBody>
          <a:bodyPr/>
          <a:lstStyle/>
          <a:p>
            <a:r>
              <a:rPr lang="en-GB"/>
              <a:t>Presentation title</a:t>
            </a:r>
            <a:endParaRPr lang="en-GB" sz="1400"/>
          </a:p>
        </p:txBody>
      </p:sp>
      <p:sp>
        <p:nvSpPr>
          <p:cNvPr id="10" name="Slide Number Placeholder 9">
            <a:extLst>
              <a:ext uri="{FF2B5EF4-FFF2-40B4-BE49-F238E27FC236}">
                <a16:creationId xmlns:a16="http://schemas.microsoft.com/office/drawing/2014/main" id="{4C176BFD-AF1B-334D-884D-C08E0A3D509C}"/>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7999119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111100E-39E2-3B40-8203-DCB033375A5D}"/>
              </a:ext>
            </a:extLst>
          </p:cNvPr>
          <p:cNvSpPr/>
          <p:nvPr userDrawn="1"/>
        </p:nvSpPr>
        <p:spPr>
          <a:xfrm flipV="1">
            <a:off x="-303" y="6408445"/>
            <a:ext cx="11295758" cy="450788"/>
          </a:xfrm>
          <a:custGeom>
            <a:avLst/>
            <a:gdLst>
              <a:gd name="connsiteX0" fmla="*/ 0 w 11295758"/>
              <a:gd name="connsiteY0" fmla="*/ 450788 h 450788"/>
              <a:gd name="connsiteX1" fmla="*/ 5412566 w 11295758"/>
              <a:gd name="connsiteY1" fmla="*/ 450788 h 450788"/>
              <a:gd name="connsiteX2" fmla="*/ 5432404 w 11295758"/>
              <a:gd name="connsiteY2" fmla="*/ 450788 h 450788"/>
              <a:gd name="connsiteX3" fmla="*/ 10844969 w 11295758"/>
              <a:gd name="connsiteY3" fmla="*/ 450788 h 450788"/>
              <a:gd name="connsiteX4" fmla="*/ 11295758 w 11295758"/>
              <a:gd name="connsiteY4" fmla="*/ 0 h 450788"/>
              <a:gd name="connsiteX5" fmla="*/ 10394181 w 11295758"/>
              <a:gd name="connsiteY5" fmla="*/ 0 h 450788"/>
              <a:gd name="connsiteX6" fmla="*/ 5883192 w 11295758"/>
              <a:gd name="connsiteY6" fmla="*/ 0 h 450788"/>
              <a:gd name="connsiteX7" fmla="*/ 5412566 w 11295758"/>
              <a:gd name="connsiteY7" fmla="*/ 0 h 450788"/>
              <a:gd name="connsiteX8" fmla="*/ 4981615 w 11295758"/>
              <a:gd name="connsiteY8" fmla="*/ 0 h 450788"/>
              <a:gd name="connsiteX9" fmla="*/ 0 w 11295758"/>
              <a:gd name="connsiteY9" fmla="*/ 0 h 450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95758" h="450788">
                <a:moveTo>
                  <a:pt x="0" y="450788"/>
                </a:moveTo>
                <a:lnTo>
                  <a:pt x="5412566" y="450788"/>
                </a:lnTo>
                <a:lnTo>
                  <a:pt x="5432404" y="450788"/>
                </a:lnTo>
                <a:lnTo>
                  <a:pt x="10844969" y="450788"/>
                </a:lnTo>
                <a:cubicBezTo>
                  <a:pt x="11093933" y="450788"/>
                  <a:pt x="11295758" y="248963"/>
                  <a:pt x="11295758" y="0"/>
                </a:cubicBezTo>
                <a:lnTo>
                  <a:pt x="10394181" y="0"/>
                </a:lnTo>
                <a:lnTo>
                  <a:pt x="5883192" y="0"/>
                </a:lnTo>
                <a:lnTo>
                  <a:pt x="5412566" y="0"/>
                </a:lnTo>
                <a:lnTo>
                  <a:pt x="4981615" y="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Freeform 7">
            <a:extLst>
              <a:ext uri="{FF2B5EF4-FFF2-40B4-BE49-F238E27FC236}">
                <a16:creationId xmlns:a16="http://schemas.microsoft.com/office/drawing/2014/main" id="{70BCEA33-00F7-3945-A0DF-D46E2208E105}"/>
              </a:ext>
            </a:extLst>
          </p:cNvPr>
          <p:cNvSpPr/>
          <p:nvPr userDrawn="1"/>
        </p:nvSpPr>
        <p:spPr>
          <a:xfrm>
            <a:off x="-302" y="0"/>
            <a:ext cx="11295757" cy="1414732"/>
          </a:xfrm>
          <a:custGeom>
            <a:avLst/>
            <a:gdLst>
              <a:gd name="connsiteX0" fmla="*/ 0 w 11309300"/>
              <a:gd name="connsiteY0" fmla="*/ 0 h 1390260"/>
              <a:gd name="connsiteX1" fmla="*/ 11309299 w 11309300"/>
              <a:gd name="connsiteY1" fmla="*/ 0 h 1390260"/>
              <a:gd name="connsiteX2" fmla="*/ 11309299 w 11309300"/>
              <a:gd name="connsiteY2" fmla="*/ 137636 h 1390260"/>
              <a:gd name="connsiteX3" fmla="*/ 11309300 w 11309300"/>
              <a:gd name="connsiteY3" fmla="*/ 137656 h 1390260"/>
              <a:gd name="connsiteX4" fmla="*/ 11309299 w 11309300"/>
              <a:gd name="connsiteY4" fmla="*/ 137676 h 1390260"/>
              <a:gd name="connsiteX5" fmla="*/ 11309299 w 11309300"/>
              <a:gd name="connsiteY5" fmla="*/ 149727 h 1390260"/>
              <a:gd name="connsiteX6" fmla="*/ 11308699 w 11309300"/>
              <a:gd name="connsiteY6" fmla="*/ 149727 h 1390260"/>
              <a:gd name="connsiteX7" fmla="*/ 11302921 w 11309300"/>
              <a:gd name="connsiteY7" fmla="*/ 265728 h 1390260"/>
              <a:gd name="connsiteX8" fmla="*/ 10192201 w 11309300"/>
              <a:gd name="connsiteY8" fmla="*/ 1384571 h 1390260"/>
              <a:gd name="connsiteX9" fmla="*/ 10112079 w 11309300"/>
              <a:gd name="connsiteY9" fmla="*/ 1388416 h 1390260"/>
              <a:gd name="connsiteX10" fmla="*/ 10090317 w 11309300"/>
              <a:gd name="connsiteY10" fmla="*/ 1390260 h 1390260"/>
              <a:gd name="connsiteX11" fmla="*/ 10073660 w 11309300"/>
              <a:gd name="connsiteY11" fmla="*/ 1390260 h 1390260"/>
              <a:gd name="connsiteX12" fmla="*/ 0 w 11309300"/>
              <a:gd name="connsiteY12" fmla="*/ 1390260 h 1390260"/>
              <a:gd name="connsiteX13" fmla="*/ 0 w 11309300"/>
              <a:gd name="connsiteY13" fmla="*/ 0 h 139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309300" h="1390260">
                <a:moveTo>
                  <a:pt x="0" y="0"/>
                </a:moveTo>
                <a:lnTo>
                  <a:pt x="11309299" y="0"/>
                </a:lnTo>
                <a:lnTo>
                  <a:pt x="11309299" y="137636"/>
                </a:lnTo>
                <a:lnTo>
                  <a:pt x="11309300" y="137656"/>
                </a:lnTo>
                <a:lnTo>
                  <a:pt x="11309299" y="137676"/>
                </a:lnTo>
                <a:lnTo>
                  <a:pt x="11309299" y="149727"/>
                </a:lnTo>
                <a:lnTo>
                  <a:pt x="11308699" y="149727"/>
                </a:lnTo>
                <a:lnTo>
                  <a:pt x="11302921" y="265728"/>
                </a:lnTo>
                <a:cubicBezTo>
                  <a:pt x="11243598" y="857884"/>
                  <a:pt x="10777402" y="1328106"/>
                  <a:pt x="10192201" y="1384571"/>
                </a:cubicBezTo>
                <a:lnTo>
                  <a:pt x="10112079" y="1388416"/>
                </a:lnTo>
                <a:lnTo>
                  <a:pt x="10090317" y="1390260"/>
                </a:lnTo>
                <a:lnTo>
                  <a:pt x="10073660" y="1390260"/>
                </a:lnTo>
                <a:lnTo>
                  <a:pt x="0" y="139026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6E8ADD9-C943-418A-9D35-CC865F95F64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914506-EEE5-4D8C-850E-4F0922B6B431}"/>
              </a:ext>
            </a:extLst>
          </p:cNvPr>
          <p:cNvSpPr>
            <a:spLocks noGrp="1"/>
          </p:cNvSpPr>
          <p:nvPr>
            <p:ph sz="half" idx="1" hasCustomPrompt="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046333-AC78-4EDE-9D8D-21DCF6FCEA55}"/>
              </a:ext>
            </a:extLst>
          </p:cNvPr>
          <p:cNvSpPr>
            <a:spLocks noGrp="1"/>
          </p:cNvSpPr>
          <p:nvPr>
            <p:ph sz="half" idx="2" hasCustomPrompt="1"/>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Footer Placeholder 9">
            <a:extLst>
              <a:ext uri="{FF2B5EF4-FFF2-40B4-BE49-F238E27FC236}">
                <a16:creationId xmlns:a16="http://schemas.microsoft.com/office/drawing/2014/main" id="{AE4E894C-2A2B-A74C-BFBD-B15007757C8B}"/>
              </a:ext>
            </a:extLst>
          </p:cNvPr>
          <p:cNvSpPr>
            <a:spLocks noGrp="1"/>
          </p:cNvSpPr>
          <p:nvPr>
            <p:ph type="ftr" sz="quarter" idx="10"/>
          </p:nvPr>
        </p:nvSpPr>
        <p:spPr/>
        <p:txBody>
          <a:bodyPr/>
          <a:lstStyle/>
          <a:p>
            <a:r>
              <a:rPr lang="en-GB"/>
              <a:t>Presentation title</a:t>
            </a:r>
            <a:endParaRPr lang="en-GB" sz="1400"/>
          </a:p>
        </p:txBody>
      </p:sp>
      <p:sp>
        <p:nvSpPr>
          <p:cNvPr id="11" name="Slide Number Placeholder 10">
            <a:extLst>
              <a:ext uri="{FF2B5EF4-FFF2-40B4-BE49-F238E27FC236}">
                <a16:creationId xmlns:a16="http://schemas.microsoft.com/office/drawing/2014/main" id="{05D39806-AD25-A04F-9636-F009A170C8CD}"/>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01622940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1"/>
      </p:bgRef>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B69775CF-2B51-CC49-B6DD-A1E6E94266E6}"/>
              </a:ext>
            </a:extLst>
          </p:cNvPr>
          <p:cNvSpPr/>
          <p:nvPr userDrawn="1"/>
        </p:nvSpPr>
        <p:spPr>
          <a:xfrm flipV="1">
            <a:off x="-303" y="6408445"/>
            <a:ext cx="11295758" cy="450788"/>
          </a:xfrm>
          <a:custGeom>
            <a:avLst/>
            <a:gdLst>
              <a:gd name="connsiteX0" fmla="*/ 0 w 11295758"/>
              <a:gd name="connsiteY0" fmla="*/ 450788 h 450788"/>
              <a:gd name="connsiteX1" fmla="*/ 5412566 w 11295758"/>
              <a:gd name="connsiteY1" fmla="*/ 450788 h 450788"/>
              <a:gd name="connsiteX2" fmla="*/ 5432404 w 11295758"/>
              <a:gd name="connsiteY2" fmla="*/ 450788 h 450788"/>
              <a:gd name="connsiteX3" fmla="*/ 10844969 w 11295758"/>
              <a:gd name="connsiteY3" fmla="*/ 450788 h 450788"/>
              <a:gd name="connsiteX4" fmla="*/ 11295758 w 11295758"/>
              <a:gd name="connsiteY4" fmla="*/ 0 h 450788"/>
              <a:gd name="connsiteX5" fmla="*/ 10394181 w 11295758"/>
              <a:gd name="connsiteY5" fmla="*/ 0 h 450788"/>
              <a:gd name="connsiteX6" fmla="*/ 5883192 w 11295758"/>
              <a:gd name="connsiteY6" fmla="*/ 0 h 450788"/>
              <a:gd name="connsiteX7" fmla="*/ 5412566 w 11295758"/>
              <a:gd name="connsiteY7" fmla="*/ 0 h 450788"/>
              <a:gd name="connsiteX8" fmla="*/ 4981615 w 11295758"/>
              <a:gd name="connsiteY8" fmla="*/ 0 h 450788"/>
              <a:gd name="connsiteX9" fmla="*/ 0 w 11295758"/>
              <a:gd name="connsiteY9" fmla="*/ 0 h 450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95758" h="450788">
                <a:moveTo>
                  <a:pt x="0" y="450788"/>
                </a:moveTo>
                <a:lnTo>
                  <a:pt x="5412566" y="450788"/>
                </a:lnTo>
                <a:lnTo>
                  <a:pt x="5432404" y="450788"/>
                </a:lnTo>
                <a:lnTo>
                  <a:pt x="10844969" y="450788"/>
                </a:lnTo>
                <a:cubicBezTo>
                  <a:pt x="11093933" y="450788"/>
                  <a:pt x="11295758" y="248963"/>
                  <a:pt x="11295758" y="0"/>
                </a:cubicBezTo>
                <a:lnTo>
                  <a:pt x="10394181" y="0"/>
                </a:lnTo>
                <a:lnTo>
                  <a:pt x="5883192" y="0"/>
                </a:lnTo>
                <a:lnTo>
                  <a:pt x="5412566" y="0"/>
                </a:lnTo>
                <a:lnTo>
                  <a:pt x="4981615" y="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10">
            <a:extLst>
              <a:ext uri="{FF2B5EF4-FFF2-40B4-BE49-F238E27FC236}">
                <a16:creationId xmlns:a16="http://schemas.microsoft.com/office/drawing/2014/main" id="{74B7D02B-8830-3A44-AE9E-B31DAD1103ED}"/>
              </a:ext>
            </a:extLst>
          </p:cNvPr>
          <p:cNvSpPr/>
          <p:nvPr userDrawn="1"/>
        </p:nvSpPr>
        <p:spPr>
          <a:xfrm>
            <a:off x="-302" y="0"/>
            <a:ext cx="11295757" cy="1414732"/>
          </a:xfrm>
          <a:custGeom>
            <a:avLst/>
            <a:gdLst>
              <a:gd name="connsiteX0" fmla="*/ 0 w 11309300"/>
              <a:gd name="connsiteY0" fmla="*/ 0 h 1390260"/>
              <a:gd name="connsiteX1" fmla="*/ 11309299 w 11309300"/>
              <a:gd name="connsiteY1" fmla="*/ 0 h 1390260"/>
              <a:gd name="connsiteX2" fmla="*/ 11309299 w 11309300"/>
              <a:gd name="connsiteY2" fmla="*/ 137636 h 1390260"/>
              <a:gd name="connsiteX3" fmla="*/ 11309300 w 11309300"/>
              <a:gd name="connsiteY3" fmla="*/ 137656 h 1390260"/>
              <a:gd name="connsiteX4" fmla="*/ 11309299 w 11309300"/>
              <a:gd name="connsiteY4" fmla="*/ 137676 h 1390260"/>
              <a:gd name="connsiteX5" fmla="*/ 11309299 w 11309300"/>
              <a:gd name="connsiteY5" fmla="*/ 149727 h 1390260"/>
              <a:gd name="connsiteX6" fmla="*/ 11308699 w 11309300"/>
              <a:gd name="connsiteY6" fmla="*/ 149727 h 1390260"/>
              <a:gd name="connsiteX7" fmla="*/ 11302921 w 11309300"/>
              <a:gd name="connsiteY7" fmla="*/ 265728 h 1390260"/>
              <a:gd name="connsiteX8" fmla="*/ 10192201 w 11309300"/>
              <a:gd name="connsiteY8" fmla="*/ 1384571 h 1390260"/>
              <a:gd name="connsiteX9" fmla="*/ 10112079 w 11309300"/>
              <a:gd name="connsiteY9" fmla="*/ 1388416 h 1390260"/>
              <a:gd name="connsiteX10" fmla="*/ 10090317 w 11309300"/>
              <a:gd name="connsiteY10" fmla="*/ 1390260 h 1390260"/>
              <a:gd name="connsiteX11" fmla="*/ 10073660 w 11309300"/>
              <a:gd name="connsiteY11" fmla="*/ 1390260 h 1390260"/>
              <a:gd name="connsiteX12" fmla="*/ 0 w 11309300"/>
              <a:gd name="connsiteY12" fmla="*/ 1390260 h 1390260"/>
              <a:gd name="connsiteX13" fmla="*/ 0 w 11309300"/>
              <a:gd name="connsiteY13" fmla="*/ 0 h 139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309300" h="1390260">
                <a:moveTo>
                  <a:pt x="0" y="0"/>
                </a:moveTo>
                <a:lnTo>
                  <a:pt x="11309299" y="0"/>
                </a:lnTo>
                <a:lnTo>
                  <a:pt x="11309299" y="137636"/>
                </a:lnTo>
                <a:lnTo>
                  <a:pt x="11309300" y="137656"/>
                </a:lnTo>
                <a:lnTo>
                  <a:pt x="11309299" y="137676"/>
                </a:lnTo>
                <a:lnTo>
                  <a:pt x="11309299" y="149727"/>
                </a:lnTo>
                <a:lnTo>
                  <a:pt x="11308699" y="149727"/>
                </a:lnTo>
                <a:lnTo>
                  <a:pt x="11302921" y="265728"/>
                </a:lnTo>
                <a:cubicBezTo>
                  <a:pt x="11243598" y="857884"/>
                  <a:pt x="10777402" y="1328106"/>
                  <a:pt x="10192201" y="1384571"/>
                </a:cubicBezTo>
                <a:lnTo>
                  <a:pt x="10112079" y="1388416"/>
                </a:lnTo>
                <a:lnTo>
                  <a:pt x="10090317" y="1390260"/>
                </a:lnTo>
                <a:lnTo>
                  <a:pt x="10073660" y="1390260"/>
                </a:lnTo>
                <a:lnTo>
                  <a:pt x="0" y="139026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 Placeholder 2">
            <a:extLst>
              <a:ext uri="{FF2B5EF4-FFF2-40B4-BE49-F238E27FC236}">
                <a16:creationId xmlns:a16="http://schemas.microsoft.com/office/drawing/2014/main" id="{AE6C20DF-56A1-44A9-A429-8B05468D2A41}"/>
              </a:ext>
            </a:extLst>
          </p:cNvPr>
          <p:cNvSpPr>
            <a:spLocks noGrp="1"/>
          </p:cNvSpPr>
          <p:nvPr>
            <p:ph type="body" idx="1"/>
          </p:nvPr>
        </p:nvSpPr>
        <p:spPr>
          <a:xfrm>
            <a:off x="839788" y="1681163"/>
            <a:ext cx="5157787"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BA82AB-E9DB-425C-9352-E0A272AD0E42}"/>
              </a:ext>
            </a:extLst>
          </p:cNvPr>
          <p:cNvSpPr>
            <a:spLocks noGrp="1"/>
          </p:cNvSpPr>
          <p:nvPr>
            <p:ph sz="half" idx="2" hasCustomPrompt="1"/>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5" name="Text Placeholder 4">
            <a:extLst>
              <a:ext uri="{FF2B5EF4-FFF2-40B4-BE49-F238E27FC236}">
                <a16:creationId xmlns:a16="http://schemas.microsoft.com/office/drawing/2014/main" id="{E4FD6833-A055-4CE8-AB12-41A1997D9B75}"/>
              </a:ext>
            </a:extLst>
          </p:cNvPr>
          <p:cNvSpPr>
            <a:spLocks noGrp="1"/>
          </p:cNvSpPr>
          <p:nvPr>
            <p:ph type="body" sz="quarter" idx="3"/>
          </p:nvPr>
        </p:nvSpPr>
        <p:spPr>
          <a:xfrm>
            <a:off x="6172200" y="1681163"/>
            <a:ext cx="5183188" cy="823912"/>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6F2F5E-B4CD-46C2-B6AC-8052CF2B36A5}"/>
              </a:ext>
            </a:extLst>
          </p:cNvPr>
          <p:cNvSpPr>
            <a:spLocks noGrp="1"/>
          </p:cNvSpPr>
          <p:nvPr>
            <p:ph sz="quarter" idx="4" hasCustomPrompt="1"/>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a:p>
            <a:pPr lvl="4"/>
            <a:endParaRPr lang="en-GB"/>
          </a:p>
        </p:txBody>
      </p:sp>
      <p:sp>
        <p:nvSpPr>
          <p:cNvPr id="10" name="Title 9">
            <a:extLst>
              <a:ext uri="{FF2B5EF4-FFF2-40B4-BE49-F238E27FC236}">
                <a16:creationId xmlns:a16="http://schemas.microsoft.com/office/drawing/2014/main" id="{3503C25A-9D93-4F4F-8253-B7AB9B2BC6B1}"/>
              </a:ext>
            </a:extLst>
          </p:cNvPr>
          <p:cNvSpPr>
            <a:spLocks noGrp="1"/>
          </p:cNvSpPr>
          <p:nvPr>
            <p:ph type="title"/>
          </p:nvPr>
        </p:nvSpPr>
        <p:spPr/>
        <p:txBody>
          <a:bodyPr/>
          <a:lstStyle/>
          <a:p>
            <a:r>
              <a:rPr lang="en-US"/>
              <a:t>Click to edit Master title style</a:t>
            </a:r>
          </a:p>
        </p:txBody>
      </p:sp>
      <p:sp>
        <p:nvSpPr>
          <p:cNvPr id="13" name="Footer Placeholder 12">
            <a:extLst>
              <a:ext uri="{FF2B5EF4-FFF2-40B4-BE49-F238E27FC236}">
                <a16:creationId xmlns:a16="http://schemas.microsoft.com/office/drawing/2014/main" id="{CB930E85-4B03-2D45-B847-D4398F5F9147}"/>
              </a:ext>
            </a:extLst>
          </p:cNvPr>
          <p:cNvSpPr>
            <a:spLocks noGrp="1"/>
          </p:cNvSpPr>
          <p:nvPr>
            <p:ph type="ftr" sz="quarter" idx="10"/>
          </p:nvPr>
        </p:nvSpPr>
        <p:spPr/>
        <p:txBody>
          <a:bodyPr/>
          <a:lstStyle/>
          <a:p>
            <a:r>
              <a:rPr lang="en-GB"/>
              <a:t>Presentation title</a:t>
            </a:r>
            <a:endParaRPr lang="en-GB" sz="1400"/>
          </a:p>
        </p:txBody>
      </p:sp>
      <p:sp>
        <p:nvSpPr>
          <p:cNvPr id="14" name="Slide Number Placeholder 13">
            <a:extLst>
              <a:ext uri="{FF2B5EF4-FFF2-40B4-BE49-F238E27FC236}">
                <a16:creationId xmlns:a16="http://schemas.microsoft.com/office/drawing/2014/main" id="{5E1D73D8-44E6-D54F-8151-2BDA8CF08C55}"/>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260204499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13C54208-3793-FC48-91E2-4AC621296A16}"/>
              </a:ext>
            </a:extLst>
          </p:cNvPr>
          <p:cNvSpPr/>
          <p:nvPr userDrawn="1"/>
        </p:nvSpPr>
        <p:spPr>
          <a:xfrm flipV="1">
            <a:off x="-303" y="6408445"/>
            <a:ext cx="11295758" cy="450788"/>
          </a:xfrm>
          <a:custGeom>
            <a:avLst/>
            <a:gdLst>
              <a:gd name="connsiteX0" fmla="*/ 0 w 11295758"/>
              <a:gd name="connsiteY0" fmla="*/ 450788 h 450788"/>
              <a:gd name="connsiteX1" fmla="*/ 5412566 w 11295758"/>
              <a:gd name="connsiteY1" fmla="*/ 450788 h 450788"/>
              <a:gd name="connsiteX2" fmla="*/ 5432404 w 11295758"/>
              <a:gd name="connsiteY2" fmla="*/ 450788 h 450788"/>
              <a:gd name="connsiteX3" fmla="*/ 10844969 w 11295758"/>
              <a:gd name="connsiteY3" fmla="*/ 450788 h 450788"/>
              <a:gd name="connsiteX4" fmla="*/ 11295758 w 11295758"/>
              <a:gd name="connsiteY4" fmla="*/ 0 h 450788"/>
              <a:gd name="connsiteX5" fmla="*/ 10394181 w 11295758"/>
              <a:gd name="connsiteY5" fmla="*/ 0 h 450788"/>
              <a:gd name="connsiteX6" fmla="*/ 5883192 w 11295758"/>
              <a:gd name="connsiteY6" fmla="*/ 0 h 450788"/>
              <a:gd name="connsiteX7" fmla="*/ 5412566 w 11295758"/>
              <a:gd name="connsiteY7" fmla="*/ 0 h 450788"/>
              <a:gd name="connsiteX8" fmla="*/ 4981615 w 11295758"/>
              <a:gd name="connsiteY8" fmla="*/ 0 h 450788"/>
              <a:gd name="connsiteX9" fmla="*/ 0 w 11295758"/>
              <a:gd name="connsiteY9" fmla="*/ 0 h 450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95758" h="450788">
                <a:moveTo>
                  <a:pt x="0" y="450788"/>
                </a:moveTo>
                <a:lnTo>
                  <a:pt x="5412566" y="450788"/>
                </a:lnTo>
                <a:lnTo>
                  <a:pt x="5432404" y="450788"/>
                </a:lnTo>
                <a:lnTo>
                  <a:pt x="10844969" y="450788"/>
                </a:lnTo>
                <a:cubicBezTo>
                  <a:pt x="11093933" y="450788"/>
                  <a:pt x="11295758" y="248963"/>
                  <a:pt x="11295758" y="0"/>
                </a:cubicBezTo>
                <a:lnTo>
                  <a:pt x="10394181" y="0"/>
                </a:lnTo>
                <a:lnTo>
                  <a:pt x="5883192" y="0"/>
                </a:lnTo>
                <a:lnTo>
                  <a:pt x="5412566" y="0"/>
                </a:lnTo>
                <a:lnTo>
                  <a:pt x="4981615" y="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Freeform 5">
            <a:extLst>
              <a:ext uri="{FF2B5EF4-FFF2-40B4-BE49-F238E27FC236}">
                <a16:creationId xmlns:a16="http://schemas.microsoft.com/office/drawing/2014/main" id="{EA8E56C8-F9C4-D54F-9D18-358F7ADCD2F5}"/>
              </a:ext>
            </a:extLst>
          </p:cNvPr>
          <p:cNvSpPr/>
          <p:nvPr userDrawn="1"/>
        </p:nvSpPr>
        <p:spPr>
          <a:xfrm>
            <a:off x="-302" y="0"/>
            <a:ext cx="11295757" cy="1414732"/>
          </a:xfrm>
          <a:custGeom>
            <a:avLst/>
            <a:gdLst>
              <a:gd name="connsiteX0" fmla="*/ 0 w 11309300"/>
              <a:gd name="connsiteY0" fmla="*/ 0 h 1390260"/>
              <a:gd name="connsiteX1" fmla="*/ 11309299 w 11309300"/>
              <a:gd name="connsiteY1" fmla="*/ 0 h 1390260"/>
              <a:gd name="connsiteX2" fmla="*/ 11309299 w 11309300"/>
              <a:gd name="connsiteY2" fmla="*/ 137636 h 1390260"/>
              <a:gd name="connsiteX3" fmla="*/ 11309300 w 11309300"/>
              <a:gd name="connsiteY3" fmla="*/ 137656 h 1390260"/>
              <a:gd name="connsiteX4" fmla="*/ 11309299 w 11309300"/>
              <a:gd name="connsiteY4" fmla="*/ 137676 h 1390260"/>
              <a:gd name="connsiteX5" fmla="*/ 11309299 w 11309300"/>
              <a:gd name="connsiteY5" fmla="*/ 149727 h 1390260"/>
              <a:gd name="connsiteX6" fmla="*/ 11308699 w 11309300"/>
              <a:gd name="connsiteY6" fmla="*/ 149727 h 1390260"/>
              <a:gd name="connsiteX7" fmla="*/ 11302921 w 11309300"/>
              <a:gd name="connsiteY7" fmla="*/ 265728 h 1390260"/>
              <a:gd name="connsiteX8" fmla="*/ 10192201 w 11309300"/>
              <a:gd name="connsiteY8" fmla="*/ 1384571 h 1390260"/>
              <a:gd name="connsiteX9" fmla="*/ 10112079 w 11309300"/>
              <a:gd name="connsiteY9" fmla="*/ 1388416 h 1390260"/>
              <a:gd name="connsiteX10" fmla="*/ 10090317 w 11309300"/>
              <a:gd name="connsiteY10" fmla="*/ 1390260 h 1390260"/>
              <a:gd name="connsiteX11" fmla="*/ 10073660 w 11309300"/>
              <a:gd name="connsiteY11" fmla="*/ 1390260 h 1390260"/>
              <a:gd name="connsiteX12" fmla="*/ 0 w 11309300"/>
              <a:gd name="connsiteY12" fmla="*/ 1390260 h 1390260"/>
              <a:gd name="connsiteX13" fmla="*/ 0 w 11309300"/>
              <a:gd name="connsiteY13" fmla="*/ 0 h 1390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309300" h="1390260">
                <a:moveTo>
                  <a:pt x="0" y="0"/>
                </a:moveTo>
                <a:lnTo>
                  <a:pt x="11309299" y="0"/>
                </a:lnTo>
                <a:lnTo>
                  <a:pt x="11309299" y="137636"/>
                </a:lnTo>
                <a:lnTo>
                  <a:pt x="11309300" y="137656"/>
                </a:lnTo>
                <a:lnTo>
                  <a:pt x="11309299" y="137676"/>
                </a:lnTo>
                <a:lnTo>
                  <a:pt x="11309299" y="149727"/>
                </a:lnTo>
                <a:lnTo>
                  <a:pt x="11308699" y="149727"/>
                </a:lnTo>
                <a:lnTo>
                  <a:pt x="11302921" y="265728"/>
                </a:lnTo>
                <a:cubicBezTo>
                  <a:pt x="11243598" y="857884"/>
                  <a:pt x="10777402" y="1328106"/>
                  <a:pt x="10192201" y="1384571"/>
                </a:cubicBezTo>
                <a:lnTo>
                  <a:pt x="10112079" y="1388416"/>
                </a:lnTo>
                <a:lnTo>
                  <a:pt x="10090317" y="1390260"/>
                </a:lnTo>
                <a:lnTo>
                  <a:pt x="10073660" y="1390260"/>
                </a:lnTo>
                <a:lnTo>
                  <a:pt x="0" y="1390260"/>
                </a:lnTo>
                <a:lnTo>
                  <a:pt x="0" y="0"/>
                </a:lnTo>
                <a:close/>
              </a:path>
            </a:pathLst>
          </a:cu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0EBC75E-5812-48FD-BCBD-1235D22F0081}"/>
              </a:ext>
            </a:extLst>
          </p:cNvPr>
          <p:cNvSpPr>
            <a:spLocks noGrp="1"/>
          </p:cNvSpPr>
          <p:nvPr>
            <p:ph type="title"/>
          </p:nvPr>
        </p:nvSpPr>
        <p:spPr/>
        <p:txBody>
          <a:bodyPr/>
          <a:lstStyle/>
          <a:p>
            <a:r>
              <a:rPr lang="en-US"/>
              <a:t>Click to edit Master title style</a:t>
            </a:r>
            <a:endParaRPr lang="en-GB"/>
          </a:p>
        </p:txBody>
      </p:sp>
      <p:sp>
        <p:nvSpPr>
          <p:cNvPr id="8" name="Footer Placeholder 7">
            <a:extLst>
              <a:ext uri="{FF2B5EF4-FFF2-40B4-BE49-F238E27FC236}">
                <a16:creationId xmlns:a16="http://schemas.microsoft.com/office/drawing/2014/main" id="{0980B7E6-3A31-244C-8D5C-297872DC3E19}"/>
              </a:ext>
            </a:extLst>
          </p:cNvPr>
          <p:cNvSpPr>
            <a:spLocks noGrp="1"/>
          </p:cNvSpPr>
          <p:nvPr>
            <p:ph type="ftr" sz="quarter" idx="10"/>
          </p:nvPr>
        </p:nvSpPr>
        <p:spPr/>
        <p:txBody>
          <a:bodyPr/>
          <a:lstStyle/>
          <a:p>
            <a:r>
              <a:rPr lang="en-GB"/>
              <a:t>Presentation title</a:t>
            </a:r>
            <a:endParaRPr lang="en-GB" sz="1400"/>
          </a:p>
        </p:txBody>
      </p:sp>
      <p:sp>
        <p:nvSpPr>
          <p:cNvPr id="9" name="Slide Number Placeholder 8">
            <a:extLst>
              <a:ext uri="{FF2B5EF4-FFF2-40B4-BE49-F238E27FC236}">
                <a16:creationId xmlns:a16="http://schemas.microsoft.com/office/drawing/2014/main" id="{FF38D384-66F4-D748-9499-51EC5883028E}"/>
              </a:ext>
            </a:extLst>
          </p:cNvPr>
          <p:cNvSpPr>
            <a:spLocks noGrp="1"/>
          </p:cNvSpPr>
          <p:nvPr>
            <p:ph type="sldNum" sz="quarter" idx="11"/>
          </p:nvPr>
        </p:nvSpPr>
        <p:spPr/>
        <p:txBody>
          <a:body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319461529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F3503B-7986-436C-9822-A1854F9D9A9B}"/>
              </a:ext>
            </a:extLst>
          </p:cNvPr>
          <p:cNvSpPr>
            <a:spLocks noGrp="1"/>
          </p:cNvSpPr>
          <p:nvPr>
            <p:ph type="title"/>
          </p:nvPr>
        </p:nvSpPr>
        <p:spPr>
          <a:xfrm>
            <a:off x="330206" y="179416"/>
            <a:ext cx="10515600" cy="972607"/>
          </a:xfrm>
          <a:prstGeom prst="rect">
            <a:avLst/>
          </a:prstGeom>
        </p:spPr>
        <p:txBody>
          <a:bodyPr vert="horz" lIns="91440" tIns="45720" rIns="91440" bIns="45720" rtlCol="0" anchor="t">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F05904-E451-4DAC-98D7-82FCA86A4A8E}"/>
              </a:ext>
            </a:extLst>
          </p:cNvPr>
          <p:cNvSpPr>
            <a:spLocks noGrp="1"/>
          </p:cNvSpPr>
          <p:nvPr>
            <p:ph type="body" idx="1"/>
          </p:nvPr>
        </p:nvSpPr>
        <p:spPr>
          <a:xfrm>
            <a:off x="330205" y="1774826"/>
            <a:ext cx="11123857"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78A9E1E3-76D3-49B4-BA11-2CCBDA7CADC2}"/>
              </a:ext>
            </a:extLst>
          </p:cNvPr>
          <p:cNvSpPr>
            <a:spLocks noGrp="1"/>
          </p:cNvSpPr>
          <p:nvPr>
            <p:ph type="ftr" sz="quarter" idx="3"/>
          </p:nvPr>
        </p:nvSpPr>
        <p:spPr>
          <a:xfrm>
            <a:off x="838200" y="6438850"/>
            <a:ext cx="10007606" cy="363600"/>
          </a:xfrm>
          <a:prstGeom prst="rect">
            <a:avLst/>
          </a:prstGeom>
        </p:spPr>
        <p:txBody>
          <a:bodyPr vert="horz" lIns="91440" tIns="45720" rIns="91440" bIns="45720" rtlCol="0" anchor="ctr"/>
          <a:lstStyle>
            <a:lvl1pPr algn="l">
              <a:defRPr sz="1400">
                <a:solidFill>
                  <a:schemeClr val="bg1"/>
                </a:solidFill>
                <a:latin typeface="Arial" panose="020B0604020202020204" pitchFamily="34" charset="0"/>
                <a:cs typeface="Arial" panose="020B0604020202020204" pitchFamily="34" charset="0"/>
              </a:defRPr>
            </a:lvl1pPr>
          </a:lstStyle>
          <a:p>
            <a:r>
              <a:rPr lang="en-GB"/>
              <a:t>Presentation title</a:t>
            </a:r>
            <a:endParaRPr lang="en-GB" sz="1400"/>
          </a:p>
        </p:txBody>
      </p:sp>
      <p:sp>
        <p:nvSpPr>
          <p:cNvPr id="6" name="Slide Number Placeholder 5">
            <a:extLst>
              <a:ext uri="{FF2B5EF4-FFF2-40B4-BE49-F238E27FC236}">
                <a16:creationId xmlns:a16="http://schemas.microsoft.com/office/drawing/2014/main" id="{1BF5F349-A985-4FF9-9FE5-9D2B321F5687}"/>
              </a:ext>
            </a:extLst>
          </p:cNvPr>
          <p:cNvSpPr>
            <a:spLocks noGrp="1"/>
          </p:cNvSpPr>
          <p:nvPr>
            <p:ph type="sldNum" sz="quarter" idx="4"/>
          </p:nvPr>
        </p:nvSpPr>
        <p:spPr>
          <a:xfrm>
            <a:off x="130629" y="6438850"/>
            <a:ext cx="596332" cy="365125"/>
          </a:xfrm>
          <a:prstGeom prst="rect">
            <a:avLst/>
          </a:prstGeom>
        </p:spPr>
        <p:txBody>
          <a:bodyPr vert="horz" lIns="91440" tIns="45720" rIns="91440" bIns="45720" rtlCol="0" anchor="ctr"/>
          <a:lstStyle>
            <a:lvl1pPr algn="r">
              <a:defRPr sz="1400">
                <a:solidFill>
                  <a:schemeClr val="bg1"/>
                </a:solidFill>
                <a:latin typeface="Arial" panose="020B0604020202020204" pitchFamily="34" charset="0"/>
                <a:cs typeface="Arial" panose="020B0604020202020204" pitchFamily="34" charset="0"/>
              </a:defRPr>
            </a:lvl1pPr>
          </a:lstStyle>
          <a:p>
            <a:fld id="{344369E4-5DE7-46E5-874E-4FD437973785}" type="slidenum">
              <a:rPr lang="en-GB" smtClean="0"/>
              <a:pPr/>
              <a:t>‹#›</a:t>
            </a:fld>
            <a:endParaRPr lang="en-GB" sz="1400"/>
          </a:p>
        </p:txBody>
      </p:sp>
    </p:spTree>
    <p:extLst>
      <p:ext uri="{BB962C8B-B14F-4D97-AF65-F5344CB8AC3E}">
        <p14:creationId xmlns:p14="http://schemas.microsoft.com/office/powerpoint/2010/main" val="120489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Lst>
  <p:hf hdr="0" dt="0"/>
  <p:txStyles>
    <p:title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7C9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7C91"/>
        </a:buClr>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7C9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7C9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7C91"/>
        </a:buClr>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hyperlink" Target="https://assets.publishing.service.gov.uk/media/64afd065c033c1000d806248/IFRS_17_Insurance_Contracts_Application_Guidance.pdf" TargetMode="External"/><Relationship Id="rId2" Type="http://schemas.openxmlformats.org/officeDocument/2006/relationships/hyperlink" Target="https://www.ifrs.org/issued-standards/list-of-standards/ifrs-17-insurance-contracts/" TargetMode="External"/><Relationship Id="rId1" Type="http://schemas.openxmlformats.org/officeDocument/2006/relationships/slideLayout" Target="../slideLayouts/slideLayout5.xml"/><Relationship Id="rId6" Type="http://schemas.openxmlformats.org/officeDocument/2006/relationships/hyperlink" Target="https://www.hfma.org.uk/publications/ifrs-17-insurance-contracts" TargetMode="External"/><Relationship Id="rId5" Type="http://schemas.openxmlformats.org/officeDocument/2006/relationships/hyperlink" Target="https://www.gov.uk/government/publications/gad-webinars/gad-public-webinars" TargetMode="External"/><Relationship Id="rId4" Type="http://schemas.openxmlformats.org/officeDocument/2006/relationships/hyperlink" Target="https://assets.publishing.service.gov.uk/media/652e4e3b6b6fbf0014b757c6/An_Introduction_to_IFRS_17_Webinar_10_October_2023.pdf"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s://www.ifrs.org/issued-standards/list-of-standards/ifrs-16-leases/#:~:text=market%20rental%20rates.-,Subsequent%20measurement,-Subsequent%20measurement%20of"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hyperlink" Target="https://assets.publishing.service.gov.uk/media/652e4e3b6b6fbf0014b757c6/An_Introduction_to_IFRS_17_Webinar_10_October_2023.pdf" TargetMode="External"/><Relationship Id="rId4" Type="http://schemas.openxmlformats.org/officeDocument/2006/relationships/image" Target="../media/image18.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11FF-4D56-4ABC-AC80-510EE2B25062}"/>
              </a:ext>
            </a:extLst>
          </p:cNvPr>
          <p:cNvSpPr>
            <a:spLocks noGrp="1"/>
          </p:cNvSpPr>
          <p:nvPr>
            <p:ph type="ctrTitle"/>
          </p:nvPr>
        </p:nvSpPr>
        <p:spPr/>
        <p:txBody>
          <a:bodyPr/>
          <a:lstStyle/>
          <a:p>
            <a:r>
              <a:rPr lang="en-GB"/>
              <a:t>IFRS 16 and IFRS 17</a:t>
            </a:r>
            <a:br>
              <a:rPr lang="en-GB"/>
            </a:br>
            <a:r>
              <a:rPr lang="en-GB"/>
              <a:t>–  </a:t>
            </a:r>
            <a:br>
              <a:rPr lang="en-GB"/>
            </a:br>
            <a:r>
              <a:rPr lang="en-GB" sz="2400"/>
              <a:t>Looking Back, Looking Forwards</a:t>
            </a:r>
            <a:br>
              <a:rPr lang="en-GB"/>
            </a:br>
            <a:endParaRPr lang="en-GB"/>
          </a:p>
        </p:txBody>
      </p:sp>
    </p:spTree>
    <p:extLst>
      <p:ext uri="{BB962C8B-B14F-4D97-AF65-F5344CB8AC3E}">
        <p14:creationId xmlns:p14="http://schemas.microsoft.com/office/powerpoint/2010/main" val="3780442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6A209-34A8-4B14-94CD-36600CA87DC0}"/>
              </a:ext>
            </a:extLst>
          </p:cNvPr>
          <p:cNvSpPr>
            <a:spLocks noGrp="1"/>
          </p:cNvSpPr>
          <p:nvPr>
            <p:ph type="title"/>
          </p:nvPr>
        </p:nvSpPr>
        <p:spPr/>
        <p:txBody>
          <a:bodyPr/>
          <a:lstStyle/>
          <a:p>
            <a:r>
              <a:rPr lang="en-GB"/>
              <a:t>IFRS 17</a:t>
            </a:r>
          </a:p>
        </p:txBody>
      </p:sp>
      <p:sp>
        <p:nvSpPr>
          <p:cNvPr id="3" name="Footer Placeholder 2">
            <a:extLst>
              <a:ext uri="{FF2B5EF4-FFF2-40B4-BE49-F238E27FC236}">
                <a16:creationId xmlns:a16="http://schemas.microsoft.com/office/drawing/2014/main" id="{1FA6C32C-2520-4840-9315-672DF323D781}"/>
              </a:ext>
            </a:extLst>
          </p:cNvPr>
          <p:cNvSpPr>
            <a:spLocks noGrp="1"/>
          </p:cNvSpPr>
          <p:nvPr>
            <p:ph type="ftr" sz="quarter" idx="10"/>
          </p:nvPr>
        </p:nvSpPr>
        <p:spPr/>
        <p:txBody>
          <a:bodyPr/>
          <a:lstStyle/>
          <a:p>
            <a:r>
              <a:rPr lang="en-GB"/>
              <a:t>IFRS 16 and IFRS 17</a:t>
            </a:r>
          </a:p>
        </p:txBody>
      </p:sp>
      <p:sp>
        <p:nvSpPr>
          <p:cNvPr id="4" name="Slide Number Placeholder 3">
            <a:extLst>
              <a:ext uri="{FF2B5EF4-FFF2-40B4-BE49-F238E27FC236}">
                <a16:creationId xmlns:a16="http://schemas.microsoft.com/office/drawing/2014/main" id="{1472A700-9966-40EF-9121-6C205D7B7179}"/>
              </a:ext>
            </a:extLst>
          </p:cNvPr>
          <p:cNvSpPr>
            <a:spLocks noGrp="1"/>
          </p:cNvSpPr>
          <p:nvPr>
            <p:ph type="sldNum" sz="quarter" idx="11"/>
          </p:nvPr>
        </p:nvSpPr>
        <p:spPr/>
        <p:txBody>
          <a:bodyPr/>
          <a:lstStyle/>
          <a:p>
            <a:fld id="{344369E4-5DE7-46E5-874E-4FD437973785}" type="slidenum">
              <a:rPr lang="en-GB" smtClean="0"/>
              <a:pPr/>
              <a:t>10</a:t>
            </a:fld>
            <a:endParaRPr lang="en-GB" sz="1400"/>
          </a:p>
        </p:txBody>
      </p:sp>
      <p:sp>
        <p:nvSpPr>
          <p:cNvPr id="5" name="Arrow: Chevron 4">
            <a:extLst>
              <a:ext uri="{FF2B5EF4-FFF2-40B4-BE49-F238E27FC236}">
                <a16:creationId xmlns:a16="http://schemas.microsoft.com/office/drawing/2014/main" id="{DC023331-1EE2-4D0C-8728-C18CD7DABB99}"/>
              </a:ext>
            </a:extLst>
          </p:cNvPr>
          <p:cNvSpPr/>
          <p:nvPr/>
        </p:nvSpPr>
        <p:spPr>
          <a:xfrm>
            <a:off x="1279620" y="1482909"/>
            <a:ext cx="2057400" cy="2362200"/>
          </a:xfrm>
          <a:prstGeom prst="chevron">
            <a:avLst>
              <a:gd name="adj" fmla="val 2654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Arrow: Chevron 5">
            <a:extLst>
              <a:ext uri="{FF2B5EF4-FFF2-40B4-BE49-F238E27FC236}">
                <a16:creationId xmlns:a16="http://schemas.microsoft.com/office/drawing/2014/main" id="{52BE2655-CAF6-4BB3-A5AE-E285FD45D8D4}"/>
              </a:ext>
            </a:extLst>
          </p:cNvPr>
          <p:cNvSpPr/>
          <p:nvPr/>
        </p:nvSpPr>
        <p:spPr>
          <a:xfrm>
            <a:off x="3394170" y="1482909"/>
            <a:ext cx="2057400" cy="2362200"/>
          </a:xfrm>
          <a:prstGeom prst="chevron">
            <a:avLst>
              <a:gd name="adj" fmla="val 2654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C4CBAF37-E4CF-4FDE-BC45-7F946625CE09}"/>
              </a:ext>
            </a:extLst>
          </p:cNvPr>
          <p:cNvSpPr/>
          <p:nvPr/>
        </p:nvSpPr>
        <p:spPr>
          <a:xfrm>
            <a:off x="5508720" y="1482909"/>
            <a:ext cx="2057400" cy="2362200"/>
          </a:xfrm>
          <a:prstGeom prst="chevron">
            <a:avLst>
              <a:gd name="adj" fmla="val 2654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Arrow: Chevron 7">
            <a:extLst>
              <a:ext uri="{FF2B5EF4-FFF2-40B4-BE49-F238E27FC236}">
                <a16:creationId xmlns:a16="http://schemas.microsoft.com/office/drawing/2014/main" id="{31788305-E561-437F-8450-4B37ABD56A33}"/>
              </a:ext>
            </a:extLst>
          </p:cNvPr>
          <p:cNvSpPr/>
          <p:nvPr/>
        </p:nvSpPr>
        <p:spPr>
          <a:xfrm>
            <a:off x="9737820" y="1482909"/>
            <a:ext cx="2057400" cy="2362200"/>
          </a:xfrm>
          <a:prstGeom prst="chevron">
            <a:avLst>
              <a:gd name="adj" fmla="val 2654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Arrow: Chevron 8">
            <a:extLst>
              <a:ext uri="{FF2B5EF4-FFF2-40B4-BE49-F238E27FC236}">
                <a16:creationId xmlns:a16="http://schemas.microsoft.com/office/drawing/2014/main" id="{48EB4CDB-35D8-48B7-9D44-E86593575DBA}"/>
              </a:ext>
            </a:extLst>
          </p:cNvPr>
          <p:cNvSpPr/>
          <p:nvPr/>
        </p:nvSpPr>
        <p:spPr>
          <a:xfrm>
            <a:off x="7623270" y="1482909"/>
            <a:ext cx="2057400" cy="2362200"/>
          </a:xfrm>
          <a:prstGeom prst="chevron">
            <a:avLst>
              <a:gd name="adj" fmla="val 2654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Subtitle 8">
            <a:extLst>
              <a:ext uri="{FF2B5EF4-FFF2-40B4-BE49-F238E27FC236}">
                <a16:creationId xmlns:a16="http://schemas.microsoft.com/office/drawing/2014/main" id="{385FD45D-28FA-4BC1-8B1C-76222C3177AA}"/>
              </a:ext>
            </a:extLst>
          </p:cNvPr>
          <p:cNvSpPr txBox="1">
            <a:spLocks/>
          </p:cNvSpPr>
          <p:nvPr/>
        </p:nvSpPr>
        <p:spPr>
          <a:xfrm>
            <a:off x="1301900" y="4591304"/>
            <a:ext cx="1727200" cy="387798"/>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Finance training on the standard.</a:t>
            </a:r>
          </a:p>
        </p:txBody>
      </p:sp>
      <p:sp>
        <p:nvSpPr>
          <p:cNvPr id="11" name="Subtitle 8">
            <a:extLst>
              <a:ext uri="{FF2B5EF4-FFF2-40B4-BE49-F238E27FC236}">
                <a16:creationId xmlns:a16="http://schemas.microsoft.com/office/drawing/2014/main" id="{5875BC79-EB34-4EC1-B3C1-4D98F7CF799C}"/>
              </a:ext>
            </a:extLst>
          </p:cNvPr>
          <p:cNvSpPr txBox="1">
            <a:spLocks/>
          </p:cNvSpPr>
          <p:nvPr/>
        </p:nvSpPr>
        <p:spPr>
          <a:xfrm>
            <a:off x="3146512" y="4589245"/>
            <a:ext cx="1974858" cy="969496"/>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a:t>Identify</a:t>
            </a:r>
            <a:r>
              <a:rPr lang="en-US" sz="1400"/>
              <a:t> relevant areas; including conversations with the executive and contracts staff, as well as contingent liabilities.</a:t>
            </a:r>
          </a:p>
        </p:txBody>
      </p:sp>
      <p:sp>
        <p:nvSpPr>
          <p:cNvPr id="12" name="Subtitle 8">
            <a:extLst>
              <a:ext uri="{FF2B5EF4-FFF2-40B4-BE49-F238E27FC236}">
                <a16:creationId xmlns:a16="http://schemas.microsoft.com/office/drawing/2014/main" id="{DEB7D97E-89DF-4332-9CFA-AEA30203C439}"/>
              </a:ext>
            </a:extLst>
          </p:cNvPr>
          <p:cNvSpPr txBox="1">
            <a:spLocks/>
          </p:cNvSpPr>
          <p:nvPr/>
        </p:nvSpPr>
        <p:spPr>
          <a:xfrm>
            <a:off x="5313797" y="4591562"/>
            <a:ext cx="1921914" cy="1163395"/>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Consider what level of review is required to be assured there is no material impact. What about at group reporting level i.e., £300k?</a:t>
            </a:r>
          </a:p>
        </p:txBody>
      </p:sp>
      <p:sp>
        <p:nvSpPr>
          <p:cNvPr id="13" name="Subtitle 8">
            <a:extLst>
              <a:ext uri="{FF2B5EF4-FFF2-40B4-BE49-F238E27FC236}">
                <a16:creationId xmlns:a16="http://schemas.microsoft.com/office/drawing/2014/main" id="{39C2D3D4-9FF1-4D72-9271-01133AA0A761}"/>
              </a:ext>
            </a:extLst>
          </p:cNvPr>
          <p:cNvSpPr txBox="1">
            <a:spLocks/>
          </p:cNvSpPr>
          <p:nvPr/>
        </p:nvSpPr>
        <p:spPr>
          <a:xfrm>
            <a:off x="7634439" y="4589245"/>
            <a:ext cx="1727200" cy="903837"/>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Classifications and working papers.</a:t>
            </a:r>
          </a:p>
          <a:p>
            <a:pPr marL="0" indent="0">
              <a:buNone/>
            </a:pPr>
            <a:r>
              <a:rPr lang="en-US" sz="1400"/>
              <a:t> Postings ready for transition.</a:t>
            </a:r>
          </a:p>
        </p:txBody>
      </p:sp>
      <p:sp>
        <p:nvSpPr>
          <p:cNvPr id="14" name="Subtitle 8">
            <a:extLst>
              <a:ext uri="{FF2B5EF4-FFF2-40B4-BE49-F238E27FC236}">
                <a16:creationId xmlns:a16="http://schemas.microsoft.com/office/drawing/2014/main" id="{EA579101-8B90-44AE-8541-5A85C0757931}"/>
              </a:ext>
            </a:extLst>
          </p:cNvPr>
          <p:cNvSpPr txBox="1">
            <a:spLocks/>
          </p:cNvSpPr>
          <p:nvPr/>
        </p:nvSpPr>
        <p:spPr>
          <a:xfrm>
            <a:off x="9661632" y="4576605"/>
            <a:ext cx="1727200" cy="581698"/>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On-going processes designed and implemented.</a:t>
            </a:r>
          </a:p>
        </p:txBody>
      </p:sp>
      <p:sp>
        <p:nvSpPr>
          <p:cNvPr id="15" name="Subtitle 8">
            <a:extLst>
              <a:ext uri="{FF2B5EF4-FFF2-40B4-BE49-F238E27FC236}">
                <a16:creationId xmlns:a16="http://schemas.microsoft.com/office/drawing/2014/main" id="{6E00B907-136A-4CAF-B6F0-3D161A0D3C1D}"/>
              </a:ext>
            </a:extLst>
          </p:cNvPr>
          <p:cNvSpPr txBox="1">
            <a:spLocks/>
          </p:cNvSpPr>
          <p:nvPr/>
        </p:nvSpPr>
        <p:spPr>
          <a:xfrm>
            <a:off x="1164835" y="3931584"/>
            <a:ext cx="1727200" cy="609398"/>
          </a:xfrm>
          <a:prstGeom prst="rect">
            <a:avLst/>
          </a:prstGeom>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i="1">
                <a:solidFill>
                  <a:schemeClr val="accent2"/>
                </a:solidFill>
                <a:latin typeface="+mj-lt"/>
              </a:rPr>
              <a:t>01</a:t>
            </a:r>
          </a:p>
        </p:txBody>
      </p:sp>
      <p:sp>
        <p:nvSpPr>
          <p:cNvPr id="16" name="Subtitle 8">
            <a:extLst>
              <a:ext uri="{FF2B5EF4-FFF2-40B4-BE49-F238E27FC236}">
                <a16:creationId xmlns:a16="http://schemas.microsoft.com/office/drawing/2014/main" id="{7D2E6D6F-1BBD-4DB6-8A6D-EDB794D239EC}"/>
              </a:ext>
            </a:extLst>
          </p:cNvPr>
          <p:cNvSpPr txBox="1">
            <a:spLocks/>
          </p:cNvSpPr>
          <p:nvPr/>
        </p:nvSpPr>
        <p:spPr>
          <a:xfrm>
            <a:off x="5451570" y="3941120"/>
            <a:ext cx="1727200" cy="609398"/>
          </a:xfrm>
          <a:prstGeom prst="rect">
            <a:avLst/>
          </a:prstGeom>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i="1">
                <a:solidFill>
                  <a:schemeClr val="accent2"/>
                </a:solidFill>
                <a:latin typeface="+mj-lt"/>
              </a:rPr>
              <a:t>03</a:t>
            </a:r>
          </a:p>
        </p:txBody>
      </p:sp>
      <p:sp>
        <p:nvSpPr>
          <p:cNvPr id="17" name="Subtitle 8">
            <a:extLst>
              <a:ext uri="{FF2B5EF4-FFF2-40B4-BE49-F238E27FC236}">
                <a16:creationId xmlns:a16="http://schemas.microsoft.com/office/drawing/2014/main" id="{922516A3-8C78-4C7C-BDCF-43F2DBA6CCD8}"/>
              </a:ext>
            </a:extLst>
          </p:cNvPr>
          <p:cNvSpPr txBox="1">
            <a:spLocks/>
          </p:cNvSpPr>
          <p:nvPr/>
        </p:nvSpPr>
        <p:spPr>
          <a:xfrm>
            <a:off x="9545969" y="3931584"/>
            <a:ext cx="1727200" cy="609398"/>
          </a:xfrm>
          <a:prstGeom prst="rect">
            <a:avLst/>
          </a:prstGeom>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i="1">
                <a:solidFill>
                  <a:schemeClr val="accent2"/>
                </a:solidFill>
                <a:latin typeface="+mj-lt"/>
              </a:rPr>
              <a:t>05</a:t>
            </a:r>
          </a:p>
        </p:txBody>
      </p:sp>
      <p:sp>
        <p:nvSpPr>
          <p:cNvPr id="18" name="Subtitle 8">
            <a:extLst>
              <a:ext uri="{FF2B5EF4-FFF2-40B4-BE49-F238E27FC236}">
                <a16:creationId xmlns:a16="http://schemas.microsoft.com/office/drawing/2014/main" id="{EF141A70-6ABD-4AE7-97EA-A4448410EEC7}"/>
              </a:ext>
            </a:extLst>
          </p:cNvPr>
          <p:cNvSpPr txBox="1">
            <a:spLocks/>
          </p:cNvSpPr>
          <p:nvPr/>
        </p:nvSpPr>
        <p:spPr>
          <a:xfrm>
            <a:off x="3275644" y="3928782"/>
            <a:ext cx="1727200" cy="609398"/>
          </a:xfrm>
          <a:prstGeom prst="rect">
            <a:avLst/>
          </a:prstGeom>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i="1">
                <a:solidFill>
                  <a:schemeClr val="accent3"/>
                </a:solidFill>
                <a:latin typeface="+mj-lt"/>
              </a:rPr>
              <a:t>02</a:t>
            </a:r>
          </a:p>
        </p:txBody>
      </p:sp>
      <p:sp>
        <p:nvSpPr>
          <p:cNvPr id="19" name="Subtitle 8">
            <a:extLst>
              <a:ext uri="{FF2B5EF4-FFF2-40B4-BE49-F238E27FC236}">
                <a16:creationId xmlns:a16="http://schemas.microsoft.com/office/drawing/2014/main" id="{DAA08237-D021-48A1-B2D3-15863700671A}"/>
              </a:ext>
            </a:extLst>
          </p:cNvPr>
          <p:cNvSpPr txBox="1">
            <a:spLocks/>
          </p:cNvSpPr>
          <p:nvPr/>
        </p:nvSpPr>
        <p:spPr>
          <a:xfrm>
            <a:off x="7433247" y="3933900"/>
            <a:ext cx="1727200" cy="609398"/>
          </a:xfrm>
          <a:prstGeom prst="rect">
            <a:avLst/>
          </a:prstGeom>
        </p:spPr>
        <p:txBody>
          <a:bodyPr vert="horz" wrap="square" lIns="0" tIns="0" rIns="0" bIns="0" rtlCol="0" anchor="t">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400" i="1">
                <a:solidFill>
                  <a:schemeClr val="accent3"/>
                </a:solidFill>
                <a:latin typeface="+mj-lt"/>
              </a:rPr>
              <a:t>04</a:t>
            </a:r>
          </a:p>
        </p:txBody>
      </p:sp>
      <p:cxnSp>
        <p:nvCxnSpPr>
          <p:cNvPr id="42" name="Straight Connector 41">
            <a:extLst>
              <a:ext uri="{FF2B5EF4-FFF2-40B4-BE49-F238E27FC236}">
                <a16:creationId xmlns:a16="http://schemas.microsoft.com/office/drawing/2014/main" id="{842D6D7F-D1D6-099A-7C4C-597FD12C2267}"/>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Title 1">
            <a:extLst>
              <a:ext uri="{FF2B5EF4-FFF2-40B4-BE49-F238E27FC236}">
                <a16:creationId xmlns:a16="http://schemas.microsoft.com/office/drawing/2014/main" id="{3620CE33-0812-3DD6-D42B-5398BBFF130C}"/>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a:t>Practical steps</a:t>
            </a:r>
          </a:p>
        </p:txBody>
      </p:sp>
      <p:sp>
        <p:nvSpPr>
          <p:cNvPr id="44" name="TextBox 43">
            <a:extLst>
              <a:ext uri="{FF2B5EF4-FFF2-40B4-BE49-F238E27FC236}">
                <a16:creationId xmlns:a16="http://schemas.microsoft.com/office/drawing/2014/main" id="{20F9FDBF-9623-BE5B-C1F7-DCA089BD8416}"/>
              </a:ext>
            </a:extLst>
          </p:cNvPr>
          <p:cNvSpPr txBox="1"/>
          <p:nvPr/>
        </p:nvSpPr>
        <p:spPr>
          <a:xfrm>
            <a:off x="130629" y="4571362"/>
            <a:ext cx="851515" cy="369332"/>
          </a:xfrm>
          <a:prstGeom prst="rect">
            <a:avLst/>
          </a:prstGeom>
          <a:noFill/>
        </p:spPr>
        <p:txBody>
          <a:bodyPr wrap="none" rtlCol="0">
            <a:spAutoFit/>
          </a:bodyPr>
          <a:lstStyle/>
          <a:p>
            <a:r>
              <a:rPr lang="en-GB"/>
              <a:t>What?</a:t>
            </a:r>
            <a:endParaRPr lang="en-US"/>
          </a:p>
        </p:txBody>
      </p:sp>
      <p:sp>
        <p:nvSpPr>
          <p:cNvPr id="45" name="TextBox 44">
            <a:extLst>
              <a:ext uri="{FF2B5EF4-FFF2-40B4-BE49-F238E27FC236}">
                <a16:creationId xmlns:a16="http://schemas.microsoft.com/office/drawing/2014/main" id="{1CB712BC-5875-DF3F-EF13-BC1B8F433825}"/>
              </a:ext>
            </a:extLst>
          </p:cNvPr>
          <p:cNvSpPr txBox="1"/>
          <p:nvPr/>
        </p:nvSpPr>
        <p:spPr>
          <a:xfrm>
            <a:off x="130629" y="5808338"/>
            <a:ext cx="915635" cy="369332"/>
          </a:xfrm>
          <a:prstGeom prst="rect">
            <a:avLst/>
          </a:prstGeom>
          <a:noFill/>
        </p:spPr>
        <p:txBody>
          <a:bodyPr wrap="none" rtlCol="0">
            <a:spAutoFit/>
          </a:bodyPr>
          <a:lstStyle/>
          <a:p>
            <a:r>
              <a:rPr lang="en-GB"/>
              <a:t>When?</a:t>
            </a:r>
            <a:endParaRPr lang="en-US"/>
          </a:p>
        </p:txBody>
      </p:sp>
      <p:sp>
        <p:nvSpPr>
          <p:cNvPr id="46" name="Subtitle 8">
            <a:extLst>
              <a:ext uri="{FF2B5EF4-FFF2-40B4-BE49-F238E27FC236}">
                <a16:creationId xmlns:a16="http://schemas.microsoft.com/office/drawing/2014/main" id="{129888BB-F0E6-8FFF-922E-2B6725694241}"/>
              </a:ext>
            </a:extLst>
          </p:cNvPr>
          <p:cNvSpPr txBox="1">
            <a:spLocks/>
          </p:cNvSpPr>
          <p:nvPr/>
        </p:nvSpPr>
        <p:spPr>
          <a:xfrm>
            <a:off x="1258868" y="5920462"/>
            <a:ext cx="1727200" cy="387798"/>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Now! Do your reading during Summer 24.</a:t>
            </a:r>
          </a:p>
        </p:txBody>
      </p:sp>
      <p:sp>
        <p:nvSpPr>
          <p:cNvPr id="47" name="Subtitle 8">
            <a:extLst>
              <a:ext uri="{FF2B5EF4-FFF2-40B4-BE49-F238E27FC236}">
                <a16:creationId xmlns:a16="http://schemas.microsoft.com/office/drawing/2014/main" id="{0D31EFA4-1CB2-BBCA-CA62-46BB023FD758}"/>
              </a:ext>
            </a:extLst>
          </p:cNvPr>
          <p:cNvSpPr txBox="1">
            <a:spLocks/>
          </p:cNvSpPr>
          <p:nvPr/>
        </p:nvSpPr>
        <p:spPr>
          <a:xfrm>
            <a:off x="3394170" y="5925953"/>
            <a:ext cx="172720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Summer 24</a:t>
            </a:r>
          </a:p>
        </p:txBody>
      </p:sp>
      <p:cxnSp>
        <p:nvCxnSpPr>
          <p:cNvPr id="49" name="Straight Connector 48">
            <a:extLst>
              <a:ext uri="{FF2B5EF4-FFF2-40B4-BE49-F238E27FC236}">
                <a16:creationId xmlns:a16="http://schemas.microsoft.com/office/drawing/2014/main" id="{6B6DCCC7-201C-B1CA-6A82-B0227DCD5E42}"/>
              </a:ext>
            </a:extLst>
          </p:cNvPr>
          <p:cNvCxnSpPr/>
          <p:nvPr/>
        </p:nvCxnSpPr>
        <p:spPr>
          <a:xfrm>
            <a:off x="330206" y="5808338"/>
            <a:ext cx="11148865"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50" name="Subtitle 8">
            <a:extLst>
              <a:ext uri="{FF2B5EF4-FFF2-40B4-BE49-F238E27FC236}">
                <a16:creationId xmlns:a16="http://schemas.microsoft.com/office/drawing/2014/main" id="{31C4E825-8F58-FB8D-9D03-EE85249F33E5}"/>
              </a:ext>
            </a:extLst>
          </p:cNvPr>
          <p:cNvSpPr txBox="1">
            <a:spLocks/>
          </p:cNvSpPr>
          <p:nvPr/>
        </p:nvSpPr>
        <p:spPr>
          <a:xfrm>
            <a:off x="5316869" y="5934091"/>
            <a:ext cx="172720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Autumn 24</a:t>
            </a:r>
          </a:p>
        </p:txBody>
      </p:sp>
      <p:sp>
        <p:nvSpPr>
          <p:cNvPr id="51" name="Subtitle 8">
            <a:extLst>
              <a:ext uri="{FF2B5EF4-FFF2-40B4-BE49-F238E27FC236}">
                <a16:creationId xmlns:a16="http://schemas.microsoft.com/office/drawing/2014/main" id="{4A70A2DE-C50D-7F81-5C25-757E7C3619CE}"/>
              </a:ext>
            </a:extLst>
          </p:cNvPr>
          <p:cNvSpPr txBox="1">
            <a:spLocks/>
          </p:cNvSpPr>
          <p:nvPr/>
        </p:nvSpPr>
        <p:spPr>
          <a:xfrm>
            <a:off x="7664775" y="5917408"/>
            <a:ext cx="172720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31 March 25</a:t>
            </a:r>
          </a:p>
        </p:txBody>
      </p:sp>
      <p:sp>
        <p:nvSpPr>
          <p:cNvPr id="52" name="Subtitle 8">
            <a:extLst>
              <a:ext uri="{FF2B5EF4-FFF2-40B4-BE49-F238E27FC236}">
                <a16:creationId xmlns:a16="http://schemas.microsoft.com/office/drawing/2014/main" id="{08A9234E-0BB7-CCC7-9316-556353DC02C5}"/>
              </a:ext>
            </a:extLst>
          </p:cNvPr>
          <p:cNvSpPr txBox="1">
            <a:spLocks/>
          </p:cNvSpPr>
          <p:nvPr/>
        </p:nvSpPr>
        <p:spPr>
          <a:xfrm>
            <a:off x="9737820" y="5911389"/>
            <a:ext cx="172720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April 25</a:t>
            </a:r>
          </a:p>
        </p:txBody>
      </p:sp>
      <p:pic>
        <p:nvPicPr>
          <p:cNvPr id="54" name="Graphic 53" descr="Magnifying glass with solid fill">
            <a:extLst>
              <a:ext uri="{FF2B5EF4-FFF2-40B4-BE49-F238E27FC236}">
                <a16:creationId xmlns:a16="http://schemas.microsoft.com/office/drawing/2014/main" id="{DD437952-2FEC-4DFF-C6AA-D3718D8FD12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09273" y="2188027"/>
            <a:ext cx="914400" cy="914400"/>
          </a:xfrm>
          <a:prstGeom prst="rect">
            <a:avLst/>
          </a:prstGeom>
        </p:spPr>
      </p:pic>
      <p:pic>
        <p:nvPicPr>
          <p:cNvPr id="55" name="Graphic 54" descr="Classroom with solid fill">
            <a:extLst>
              <a:ext uri="{FF2B5EF4-FFF2-40B4-BE49-F238E27FC236}">
                <a16:creationId xmlns:a16="http://schemas.microsoft.com/office/drawing/2014/main" id="{7F4EC1CE-6693-6EAF-A37D-AD7C639AC00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31371" y="2268653"/>
            <a:ext cx="790712" cy="790712"/>
          </a:xfrm>
          <a:prstGeom prst="rect">
            <a:avLst/>
          </a:prstGeom>
        </p:spPr>
      </p:pic>
      <p:pic>
        <p:nvPicPr>
          <p:cNvPr id="57" name="Graphic 56" descr="Checklist with solid fill">
            <a:extLst>
              <a:ext uri="{FF2B5EF4-FFF2-40B4-BE49-F238E27FC236}">
                <a16:creationId xmlns:a16="http://schemas.microsoft.com/office/drawing/2014/main" id="{E2E51A88-5CB6-F0F1-4470-BE46CCAF9BC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192997" y="2188027"/>
            <a:ext cx="914400" cy="914400"/>
          </a:xfrm>
          <a:prstGeom prst="rect">
            <a:avLst/>
          </a:prstGeom>
        </p:spPr>
      </p:pic>
      <p:pic>
        <p:nvPicPr>
          <p:cNvPr id="61" name="Graphic 60" descr="Pencil with solid fill">
            <a:extLst>
              <a:ext uri="{FF2B5EF4-FFF2-40B4-BE49-F238E27FC236}">
                <a16:creationId xmlns:a16="http://schemas.microsoft.com/office/drawing/2014/main" id="{1C9BCA06-F376-C08E-3897-13C6AB5417D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384954" y="2135835"/>
            <a:ext cx="914400" cy="914400"/>
          </a:xfrm>
          <a:prstGeom prst="rect">
            <a:avLst/>
          </a:prstGeom>
        </p:spPr>
      </p:pic>
      <p:pic>
        <p:nvPicPr>
          <p:cNvPr id="63" name="Graphic 62" descr="Repeat with solid fill">
            <a:extLst>
              <a:ext uri="{FF2B5EF4-FFF2-40B4-BE49-F238E27FC236}">
                <a16:creationId xmlns:a16="http://schemas.microsoft.com/office/drawing/2014/main" id="{13AC7727-96E8-6429-C612-EC7E0078FEA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525232" y="2182660"/>
            <a:ext cx="914400" cy="914400"/>
          </a:xfrm>
          <a:prstGeom prst="rect">
            <a:avLst/>
          </a:prstGeom>
        </p:spPr>
      </p:pic>
    </p:spTree>
    <p:extLst>
      <p:ext uri="{BB962C8B-B14F-4D97-AF65-F5344CB8AC3E}">
        <p14:creationId xmlns:p14="http://schemas.microsoft.com/office/powerpoint/2010/main" val="309239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D413D-35F6-5270-2D9F-506535D8B5B2}"/>
              </a:ext>
            </a:extLst>
          </p:cNvPr>
          <p:cNvSpPr>
            <a:spLocks noGrp="1"/>
          </p:cNvSpPr>
          <p:nvPr>
            <p:ph type="title"/>
          </p:nvPr>
        </p:nvSpPr>
        <p:spPr/>
        <p:txBody>
          <a:bodyPr/>
          <a:lstStyle/>
          <a:p>
            <a:r>
              <a:rPr lang="en-GB"/>
              <a:t>Further Guidance</a:t>
            </a:r>
            <a:endParaRPr lang="en-US"/>
          </a:p>
        </p:txBody>
      </p:sp>
      <p:sp>
        <p:nvSpPr>
          <p:cNvPr id="3" name="Footer Placeholder 2">
            <a:extLst>
              <a:ext uri="{FF2B5EF4-FFF2-40B4-BE49-F238E27FC236}">
                <a16:creationId xmlns:a16="http://schemas.microsoft.com/office/drawing/2014/main" id="{615A1F6C-BABE-C5A7-792E-3749D3AFD2F1}"/>
              </a:ext>
            </a:extLst>
          </p:cNvPr>
          <p:cNvSpPr>
            <a:spLocks noGrp="1"/>
          </p:cNvSpPr>
          <p:nvPr>
            <p:ph type="ftr" sz="quarter" idx="10"/>
          </p:nvPr>
        </p:nvSpPr>
        <p:spPr/>
        <p:txBody>
          <a:bodyPr/>
          <a:lstStyle/>
          <a:p>
            <a:r>
              <a:rPr lang="en-GB" dirty="0"/>
              <a:t>IFRS 16 and IFRS 17</a:t>
            </a:r>
            <a:endParaRPr lang="en-GB" sz="1400" dirty="0"/>
          </a:p>
        </p:txBody>
      </p:sp>
      <p:sp>
        <p:nvSpPr>
          <p:cNvPr id="4" name="Slide Number Placeholder 3">
            <a:extLst>
              <a:ext uri="{FF2B5EF4-FFF2-40B4-BE49-F238E27FC236}">
                <a16:creationId xmlns:a16="http://schemas.microsoft.com/office/drawing/2014/main" id="{B396895D-DD33-F35A-71EA-2905242815DE}"/>
              </a:ext>
            </a:extLst>
          </p:cNvPr>
          <p:cNvSpPr>
            <a:spLocks noGrp="1"/>
          </p:cNvSpPr>
          <p:nvPr>
            <p:ph type="sldNum" sz="quarter" idx="11"/>
          </p:nvPr>
        </p:nvSpPr>
        <p:spPr/>
        <p:txBody>
          <a:bodyPr/>
          <a:lstStyle/>
          <a:p>
            <a:fld id="{344369E4-5DE7-46E5-874E-4FD437973785}" type="slidenum">
              <a:rPr lang="en-GB" smtClean="0"/>
              <a:pPr/>
              <a:t>11</a:t>
            </a:fld>
            <a:endParaRPr lang="en-GB" sz="1400"/>
          </a:p>
        </p:txBody>
      </p:sp>
      <p:sp>
        <p:nvSpPr>
          <p:cNvPr id="6" name="TextBox 5">
            <a:extLst>
              <a:ext uri="{FF2B5EF4-FFF2-40B4-BE49-F238E27FC236}">
                <a16:creationId xmlns:a16="http://schemas.microsoft.com/office/drawing/2014/main" id="{42C821FE-EF13-A73E-D3E3-99326FED6F24}"/>
              </a:ext>
            </a:extLst>
          </p:cNvPr>
          <p:cNvSpPr txBox="1"/>
          <p:nvPr/>
        </p:nvSpPr>
        <p:spPr>
          <a:xfrm>
            <a:off x="3047163" y="2969847"/>
            <a:ext cx="6094324" cy="646331"/>
          </a:xfrm>
          <a:prstGeom prst="rect">
            <a:avLst/>
          </a:prstGeom>
          <a:noFill/>
        </p:spPr>
        <p:txBody>
          <a:bodyPr wrap="square">
            <a:spAutoFit/>
          </a:bodyPr>
          <a:lstStyle/>
          <a:p>
            <a:endParaRPr lang="en-US"/>
          </a:p>
          <a:p>
            <a:endParaRPr lang="en-US"/>
          </a:p>
        </p:txBody>
      </p:sp>
      <p:graphicFrame>
        <p:nvGraphicFramePr>
          <p:cNvPr id="7" name="Table 7">
            <a:extLst>
              <a:ext uri="{FF2B5EF4-FFF2-40B4-BE49-F238E27FC236}">
                <a16:creationId xmlns:a16="http://schemas.microsoft.com/office/drawing/2014/main" id="{95A38AEC-554E-03AF-33E9-3D514C91CF90}"/>
              </a:ext>
            </a:extLst>
          </p:cNvPr>
          <p:cNvGraphicFramePr>
            <a:graphicFrameLocks noGrp="1"/>
          </p:cNvGraphicFramePr>
          <p:nvPr>
            <p:extLst>
              <p:ext uri="{D42A27DB-BD31-4B8C-83A1-F6EECF244321}">
                <p14:modId xmlns:p14="http://schemas.microsoft.com/office/powerpoint/2010/main" val="2320823901"/>
              </p:ext>
            </p:extLst>
          </p:nvPr>
        </p:nvGraphicFramePr>
        <p:xfrm>
          <a:off x="362720" y="1697425"/>
          <a:ext cx="10958566" cy="4394200"/>
        </p:xfrm>
        <a:graphic>
          <a:graphicData uri="http://schemas.openxmlformats.org/drawingml/2006/table">
            <a:tbl>
              <a:tblPr firstRow="1" bandRow="1">
                <a:tableStyleId>{5C22544A-7EE6-4342-B048-85BDC9FD1C3A}</a:tableStyleId>
              </a:tblPr>
              <a:tblGrid>
                <a:gridCol w="3874478">
                  <a:extLst>
                    <a:ext uri="{9D8B030D-6E8A-4147-A177-3AD203B41FA5}">
                      <a16:colId xmlns:a16="http://schemas.microsoft.com/office/drawing/2014/main" val="2058299207"/>
                    </a:ext>
                  </a:extLst>
                </a:gridCol>
                <a:gridCol w="7084088">
                  <a:extLst>
                    <a:ext uri="{9D8B030D-6E8A-4147-A177-3AD203B41FA5}">
                      <a16:colId xmlns:a16="http://schemas.microsoft.com/office/drawing/2014/main" val="3373209013"/>
                    </a:ext>
                  </a:extLst>
                </a:gridCol>
              </a:tblGrid>
              <a:tr h="370840">
                <a:tc>
                  <a:txBody>
                    <a:bodyPr/>
                    <a:lstStyle/>
                    <a:p>
                      <a:r>
                        <a:rPr lang="en-GB"/>
                        <a:t>Document</a:t>
                      </a:r>
                      <a:endParaRPr lang="en-US"/>
                    </a:p>
                  </a:txBody>
                  <a:tcPr/>
                </a:tc>
                <a:tc>
                  <a:txBody>
                    <a:bodyPr/>
                    <a:lstStyle/>
                    <a:p>
                      <a:r>
                        <a:rPr lang="en-GB"/>
                        <a:t>Link</a:t>
                      </a:r>
                      <a:endParaRPr lang="en-US"/>
                    </a:p>
                  </a:txBody>
                  <a:tcPr/>
                </a:tc>
                <a:extLst>
                  <a:ext uri="{0D108BD9-81ED-4DB2-BD59-A6C34878D82A}">
                    <a16:rowId xmlns:a16="http://schemas.microsoft.com/office/drawing/2014/main" val="2192523358"/>
                  </a:ext>
                </a:extLst>
              </a:tr>
              <a:tr h="370840">
                <a:tc>
                  <a:txBody>
                    <a:bodyPr/>
                    <a:lstStyle/>
                    <a:p>
                      <a:r>
                        <a:rPr lang="en-GB"/>
                        <a:t>IFRS 17 unaccompanied standard</a:t>
                      </a:r>
                      <a:endParaRPr lang="en-US"/>
                    </a:p>
                  </a:txBody>
                  <a:tcPr/>
                </a:tc>
                <a:tc>
                  <a:txBody>
                    <a:bodyPr/>
                    <a:lstStyle/>
                    <a:p>
                      <a:r>
                        <a:rPr lang="en-US">
                          <a:hlinkClick r:id="rId2"/>
                        </a:rPr>
                        <a:t>https://www.ifrs.org/issued-standards/list-of-standards/ifrs-17-insurance-contracts/</a:t>
                      </a:r>
                      <a:r>
                        <a:rPr lang="en-US"/>
                        <a:t> </a:t>
                      </a:r>
                    </a:p>
                  </a:txBody>
                  <a:tcPr/>
                </a:tc>
                <a:extLst>
                  <a:ext uri="{0D108BD9-81ED-4DB2-BD59-A6C34878D82A}">
                    <a16:rowId xmlns:a16="http://schemas.microsoft.com/office/drawing/2014/main" val="1928128290"/>
                  </a:ext>
                </a:extLst>
              </a:tr>
              <a:tr h="370840">
                <a:tc>
                  <a:txBody>
                    <a:bodyPr/>
                    <a:lstStyle/>
                    <a:p>
                      <a:r>
                        <a:rPr lang="en-GB"/>
                        <a:t>FReM application guidance</a:t>
                      </a:r>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hlinkClick r:id="rId3"/>
                        </a:rPr>
                        <a:t>https://assets.publishing.service.gov.uk/media/64afd065c033c1000d806248/IFRS_17_Insurance_Contracts_Application_Guidance.pdf</a:t>
                      </a:r>
                      <a:endParaRPr lang="en-US"/>
                    </a:p>
                  </a:txBody>
                  <a:tcPr/>
                </a:tc>
                <a:extLst>
                  <a:ext uri="{0D108BD9-81ED-4DB2-BD59-A6C34878D82A}">
                    <a16:rowId xmlns:a16="http://schemas.microsoft.com/office/drawing/2014/main" val="2136590317"/>
                  </a:ext>
                </a:extLst>
              </a:tr>
              <a:tr h="370840">
                <a:tc>
                  <a:txBody>
                    <a:bodyPr/>
                    <a:lstStyle/>
                    <a:p>
                      <a:r>
                        <a:rPr lang="en-GB"/>
                        <a:t>GAD Introduction to IFRS 17 Slides</a:t>
                      </a:r>
                      <a:endParaRPr lang="en-US"/>
                    </a:p>
                  </a:txBody>
                  <a:tcPr/>
                </a:tc>
                <a:tc>
                  <a:txBody>
                    <a:bodyPr/>
                    <a:lstStyle/>
                    <a:p>
                      <a:r>
                        <a:rPr lang="en-US">
                          <a:hlinkClick r:id="rId4"/>
                        </a:rPr>
                        <a:t>https://assets.publishing.service.gov.uk/media/652e4e3b6b6fbf0014b757c6/An_Introduction_to_IFRS_17_Webinar_10_October_2023.pdf</a:t>
                      </a:r>
                      <a:r>
                        <a:rPr lang="en-US"/>
                        <a:t> </a:t>
                      </a:r>
                    </a:p>
                  </a:txBody>
                  <a:tcPr/>
                </a:tc>
                <a:extLst>
                  <a:ext uri="{0D108BD9-81ED-4DB2-BD59-A6C34878D82A}">
                    <a16:rowId xmlns:a16="http://schemas.microsoft.com/office/drawing/2014/main" val="1739495582"/>
                  </a:ext>
                </a:extLst>
              </a:tr>
              <a:tr h="370840">
                <a:tc>
                  <a:txBody>
                    <a:bodyPr/>
                    <a:lstStyle/>
                    <a:p>
                      <a:r>
                        <a:rPr lang="en-GB"/>
                        <a:t>GAD Introduction to IFRS 17 Webinar</a:t>
                      </a:r>
                      <a:endParaRPr lang="en-US"/>
                    </a:p>
                  </a:txBody>
                  <a:tcPr/>
                </a:tc>
                <a:tc>
                  <a:txBody>
                    <a:bodyPr/>
                    <a:lstStyle/>
                    <a:p>
                      <a:r>
                        <a:rPr lang="en-US">
                          <a:hlinkClick r:id="rId5"/>
                        </a:rPr>
                        <a:t>https://www.gov.uk/government/publications/gad-webinars/gad-public-webinars</a:t>
                      </a:r>
                      <a:r>
                        <a:rPr lang="en-US"/>
                        <a:t> </a:t>
                      </a:r>
                    </a:p>
                  </a:txBody>
                  <a:tcPr/>
                </a:tc>
                <a:extLst>
                  <a:ext uri="{0D108BD9-81ED-4DB2-BD59-A6C34878D82A}">
                    <a16:rowId xmlns:a16="http://schemas.microsoft.com/office/drawing/2014/main" val="3905204756"/>
                  </a:ext>
                </a:extLst>
              </a:tr>
              <a:tr h="370840">
                <a:tc>
                  <a:txBody>
                    <a:bodyPr/>
                    <a:lstStyle/>
                    <a:p>
                      <a:r>
                        <a:rPr lang="en-GB" dirty="0"/>
                        <a:t>HFMA IFRS 17 Briefing</a:t>
                      </a:r>
                      <a:endParaRPr lang="en-US" dirty="0"/>
                    </a:p>
                  </a:txBody>
                  <a:tcPr/>
                </a:tc>
                <a:tc>
                  <a:txBody>
                    <a:bodyPr/>
                    <a:lstStyle/>
                    <a:p>
                      <a:r>
                        <a:rPr lang="en-US" dirty="0">
                          <a:hlinkClick r:id="rId6"/>
                        </a:rPr>
                        <a:t>https://www.hfma.org.uk/publications/ifrs-17-insurance-contracts</a:t>
                      </a:r>
                      <a:r>
                        <a:rPr lang="en-US" dirty="0"/>
                        <a:t> </a:t>
                      </a:r>
                    </a:p>
                    <a:p>
                      <a:endParaRPr lang="en-US" dirty="0"/>
                    </a:p>
                    <a:p>
                      <a:r>
                        <a:rPr lang="en-US" dirty="0"/>
                        <a:t>This discusses common NHS income streams and how they do or don’t meet the definition of an insurance contract.</a:t>
                      </a:r>
                    </a:p>
                  </a:txBody>
                  <a:tcPr/>
                </a:tc>
                <a:extLst>
                  <a:ext uri="{0D108BD9-81ED-4DB2-BD59-A6C34878D82A}">
                    <a16:rowId xmlns:a16="http://schemas.microsoft.com/office/drawing/2014/main" val="3547105672"/>
                  </a:ext>
                </a:extLst>
              </a:tr>
            </a:tbl>
          </a:graphicData>
        </a:graphic>
      </p:graphicFrame>
    </p:spTree>
    <p:extLst>
      <p:ext uri="{BB962C8B-B14F-4D97-AF65-F5344CB8AC3E}">
        <p14:creationId xmlns:p14="http://schemas.microsoft.com/office/powerpoint/2010/main" val="4870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BF7E7-90B8-49AC-B90C-81432C82633C}"/>
              </a:ext>
            </a:extLst>
          </p:cNvPr>
          <p:cNvSpPr>
            <a:spLocks noGrp="1"/>
          </p:cNvSpPr>
          <p:nvPr>
            <p:ph type="title"/>
          </p:nvPr>
        </p:nvSpPr>
        <p:spPr/>
        <p:txBody>
          <a:bodyPr/>
          <a:lstStyle/>
          <a:p>
            <a:r>
              <a:rPr lang="en-GB"/>
              <a:t>IFRS 16</a:t>
            </a:r>
          </a:p>
        </p:txBody>
      </p:sp>
      <p:sp>
        <p:nvSpPr>
          <p:cNvPr id="3" name="Footer Placeholder 2">
            <a:extLst>
              <a:ext uri="{FF2B5EF4-FFF2-40B4-BE49-F238E27FC236}">
                <a16:creationId xmlns:a16="http://schemas.microsoft.com/office/drawing/2014/main" id="{2BF9958F-D8FF-42CF-ACB7-438004768C58}"/>
              </a:ext>
            </a:extLst>
          </p:cNvPr>
          <p:cNvSpPr>
            <a:spLocks noGrp="1"/>
          </p:cNvSpPr>
          <p:nvPr>
            <p:ph type="ftr" sz="quarter" idx="10"/>
          </p:nvPr>
        </p:nvSpPr>
        <p:spPr/>
        <p:txBody>
          <a:bodyPr/>
          <a:lstStyle/>
          <a:p>
            <a:r>
              <a:rPr lang="en-GB"/>
              <a:t>IFRS 16 and 17</a:t>
            </a:r>
            <a:endParaRPr lang="en-GB" sz="1400"/>
          </a:p>
        </p:txBody>
      </p:sp>
      <p:sp>
        <p:nvSpPr>
          <p:cNvPr id="4" name="Slide Number Placeholder 3">
            <a:extLst>
              <a:ext uri="{FF2B5EF4-FFF2-40B4-BE49-F238E27FC236}">
                <a16:creationId xmlns:a16="http://schemas.microsoft.com/office/drawing/2014/main" id="{FB39791B-664F-4928-A188-78B874AFA910}"/>
              </a:ext>
            </a:extLst>
          </p:cNvPr>
          <p:cNvSpPr>
            <a:spLocks noGrp="1"/>
          </p:cNvSpPr>
          <p:nvPr>
            <p:ph type="sldNum" sz="quarter" idx="11"/>
          </p:nvPr>
        </p:nvSpPr>
        <p:spPr/>
        <p:txBody>
          <a:bodyPr/>
          <a:lstStyle/>
          <a:p>
            <a:fld id="{344369E4-5DE7-46E5-874E-4FD437973785}" type="slidenum">
              <a:rPr lang="en-GB" smtClean="0"/>
              <a:pPr/>
              <a:t>2</a:t>
            </a:fld>
            <a:endParaRPr lang="en-GB" sz="1400"/>
          </a:p>
        </p:txBody>
      </p:sp>
      <p:grpSp>
        <p:nvGrpSpPr>
          <p:cNvPr id="5" name="Group 4">
            <a:extLst>
              <a:ext uri="{FF2B5EF4-FFF2-40B4-BE49-F238E27FC236}">
                <a16:creationId xmlns:a16="http://schemas.microsoft.com/office/drawing/2014/main" id="{C7160D37-CBC8-4ACF-8F8A-9407932A6C27}"/>
              </a:ext>
            </a:extLst>
          </p:cNvPr>
          <p:cNvGrpSpPr/>
          <p:nvPr/>
        </p:nvGrpSpPr>
        <p:grpSpPr>
          <a:xfrm>
            <a:off x="1099749" y="1575229"/>
            <a:ext cx="9178636" cy="2678246"/>
            <a:chOff x="1257300" y="2176668"/>
            <a:chExt cx="10096500" cy="2946070"/>
          </a:xfrm>
        </p:grpSpPr>
        <p:sp>
          <p:nvSpPr>
            <p:cNvPr id="6" name="Arc 5">
              <a:extLst>
                <a:ext uri="{FF2B5EF4-FFF2-40B4-BE49-F238E27FC236}">
                  <a16:creationId xmlns:a16="http://schemas.microsoft.com/office/drawing/2014/main" id="{7FC605C5-6C4E-4F8B-9F87-2D5B3A65B6EE}"/>
                </a:ext>
              </a:extLst>
            </p:cNvPr>
            <p:cNvSpPr/>
            <p:nvPr/>
          </p:nvSpPr>
          <p:spPr>
            <a:xfrm>
              <a:off x="1257300" y="2944383"/>
              <a:ext cx="1741382" cy="1741383"/>
            </a:xfrm>
            <a:prstGeom prst="arc">
              <a:avLst>
                <a:gd name="adj1" fmla="val 12773053"/>
                <a:gd name="adj2" fmla="val 19688195"/>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7" name="Arc 6">
              <a:extLst>
                <a:ext uri="{FF2B5EF4-FFF2-40B4-BE49-F238E27FC236}">
                  <a16:creationId xmlns:a16="http://schemas.microsoft.com/office/drawing/2014/main" id="{4A31D887-4532-4D59-BEFD-F947F8CD4461}"/>
                </a:ext>
              </a:extLst>
            </p:cNvPr>
            <p:cNvSpPr/>
            <p:nvPr/>
          </p:nvSpPr>
          <p:spPr>
            <a:xfrm flipV="1">
              <a:off x="2928324" y="2363922"/>
              <a:ext cx="1741382" cy="1741383"/>
            </a:xfrm>
            <a:prstGeom prst="arc">
              <a:avLst>
                <a:gd name="adj1" fmla="val 12773053"/>
                <a:gd name="adj2" fmla="val 19688195"/>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8" name="Arc 7">
              <a:extLst>
                <a:ext uri="{FF2B5EF4-FFF2-40B4-BE49-F238E27FC236}">
                  <a16:creationId xmlns:a16="http://schemas.microsoft.com/office/drawing/2014/main" id="{345DD1E8-5108-4587-9EA7-1D6F0C7058C9}"/>
                </a:ext>
              </a:extLst>
            </p:cNvPr>
            <p:cNvSpPr/>
            <p:nvPr/>
          </p:nvSpPr>
          <p:spPr>
            <a:xfrm>
              <a:off x="4599348" y="2944383"/>
              <a:ext cx="1741382" cy="1741383"/>
            </a:xfrm>
            <a:prstGeom prst="arc">
              <a:avLst>
                <a:gd name="adj1" fmla="val 12773053"/>
                <a:gd name="adj2" fmla="val 19688195"/>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9" name="Arc 8">
              <a:extLst>
                <a:ext uri="{FF2B5EF4-FFF2-40B4-BE49-F238E27FC236}">
                  <a16:creationId xmlns:a16="http://schemas.microsoft.com/office/drawing/2014/main" id="{A96E92EB-4E9A-4BA6-BD97-EAB5B4261F6C}"/>
                </a:ext>
              </a:extLst>
            </p:cNvPr>
            <p:cNvSpPr/>
            <p:nvPr/>
          </p:nvSpPr>
          <p:spPr>
            <a:xfrm flipV="1">
              <a:off x="6270370" y="2363922"/>
              <a:ext cx="1741382" cy="1741383"/>
            </a:xfrm>
            <a:prstGeom prst="arc">
              <a:avLst>
                <a:gd name="adj1" fmla="val 12773053"/>
                <a:gd name="adj2" fmla="val 19688195"/>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10" name="Arc 9">
              <a:extLst>
                <a:ext uri="{FF2B5EF4-FFF2-40B4-BE49-F238E27FC236}">
                  <a16:creationId xmlns:a16="http://schemas.microsoft.com/office/drawing/2014/main" id="{8BF61720-46C0-465B-86C1-6CDDBDC4A55F}"/>
                </a:ext>
              </a:extLst>
            </p:cNvPr>
            <p:cNvSpPr/>
            <p:nvPr/>
          </p:nvSpPr>
          <p:spPr>
            <a:xfrm>
              <a:off x="7941394" y="2944383"/>
              <a:ext cx="1741382" cy="1741383"/>
            </a:xfrm>
            <a:prstGeom prst="arc">
              <a:avLst>
                <a:gd name="adj1" fmla="val 12773053"/>
                <a:gd name="adj2" fmla="val 19688195"/>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sp>
          <p:nvSpPr>
            <p:cNvPr id="11" name="Arc 10">
              <a:extLst>
                <a:ext uri="{FF2B5EF4-FFF2-40B4-BE49-F238E27FC236}">
                  <a16:creationId xmlns:a16="http://schemas.microsoft.com/office/drawing/2014/main" id="{C777EBD0-6C5D-4FDC-BC9C-008564DEF12A}"/>
                </a:ext>
              </a:extLst>
            </p:cNvPr>
            <p:cNvSpPr/>
            <p:nvPr/>
          </p:nvSpPr>
          <p:spPr>
            <a:xfrm flipV="1">
              <a:off x="9612418" y="2363922"/>
              <a:ext cx="1741382" cy="1741383"/>
            </a:xfrm>
            <a:prstGeom prst="arc">
              <a:avLst>
                <a:gd name="adj1" fmla="val 12773053"/>
                <a:gd name="adj2" fmla="val 19688195"/>
              </a:avLst>
            </a:prstGeom>
            <a:ln>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p>
          </p:txBody>
        </p:sp>
        <p:grpSp>
          <p:nvGrpSpPr>
            <p:cNvPr id="12" name="Group 11">
              <a:extLst>
                <a:ext uri="{FF2B5EF4-FFF2-40B4-BE49-F238E27FC236}">
                  <a16:creationId xmlns:a16="http://schemas.microsoft.com/office/drawing/2014/main" id="{76653B86-2E52-4AA2-BEA9-7447CDFB3DB6}"/>
                </a:ext>
              </a:extLst>
            </p:cNvPr>
            <p:cNvGrpSpPr/>
            <p:nvPr/>
          </p:nvGrpSpPr>
          <p:grpSpPr>
            <a:xfrm>
              <a:off x="2894881" y="3463491"/>
              <a:ext cx="6791536" cy="133099"/>
              <a:chOff x="2894881" y="3463491"/>
              <a:chExt cx="6791536" cy="133099"/>
            </a:xfrm>
          </p:grpSpPr>
          <p:sp>
            <p:nvSpPr>
              <p:cNvPr id="66" name="Oval 65">
                <a:extLst>
                  <a:ext uri="{FF2B5EF4-FFF2-40B4-BE49-F238E27FC236}">
                    <a16:creationId xmlns:a16="http://schemas.microsoft.com/office/drawing/2014/main" id="{229E97CC-C5B3-4D32-91D4-9F26939C1118}"/>
                  </a:ext>
                </a:extLst>
              </p:cNvPr>
              <p:cNvSpPr/>
              <p:nvPr/>
            </p:nvSpPr>
            <p:spPr>
              <a:xfrm>
                <a:off x="2894881" y="3463491"/>
                <a:ext cx="133099" cy="133099"/>
              </a:xfrm>
              <a:prstGeom prst="ellipse">
                <a:avLst/>
              </a:prstGeom>
              <a:solidFill>
                <a:schemeClr val="bg1"/>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7" name="Oval 66">
                <a:extLst>
                  <a:ext uri="{FF2B5EF4-FFF2-40B4-BE49-F238E27FC236}">
                    <a16:creationId xmlns:a16="http://schemas.microsoft.com/office/drawing/2014/main" id="{9BF878D7-83CD-4D15-BD91-0A5E0DDBB1C2}"/>
                  </a:ext>
                </a:extLst>
              </p:cNvPr>
              <p:cNvSpPr/>
              <p:nvPr/>
            </p:nvSpPr>
            <p:spPr>
              <a:xfrm>
                <a:off x="4559490" y="3463491"/>
                <a:ext cx="133099" cy="133099"/>
              </a:xfrm>
              <a:prstGeom prst="ellipse">
                <a:avLst/>
              </a:prstGeom>
              <a:solidFill>
                <a:schemeClr val="bg1"/>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8" name="Oval 67">
                <a:extLst>
                  <a:ext uri="{FF2B5EF4-FFF2-40B4-BE49-F238E27FC236}">
                    <a16:creationId xmlns:a16="http://schemas.microsoft.com/office/drawing/2014/main" id="{EE721248-8C4C-4D43-9946-77269E1D7290}"/>
                  </a:ext>
                </a:extLst>
              </p:cNvPr>
              <p:cNvSpPr/>
              <p:nvPr/>
            </p:nvSpPr>
            <p:spPr>
              <a:xfrm>
                <a:off x="6224099" y="3463491"/>
                <a:ext cx="133099" cy="133099"/>
              </a:xfrm>
              <a:prstGeom prst="ellipse">
                <a:avLst/>
              </a:prstGeom>
              <a:solidFill>
                <a:schemeClr val="bg1"/>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9" name="Oval 68">
                <a:extLst>
                  <a:ext uri="{FF2B5EF4-FFF2-40B4-BE49-F238E27FC236}">
                    <a16:creationId xmlns:a16="http://schemas.microsoft.com/office/drawing/2014/main" id="{E637547D-3578-411F-9137-87D3BDC722AF}"/>
                  </a:ext>
                </a:extLst>
              </p:cNvPr>
              <p:cNvSpPr/>
              <p:nvPr/>
            </p:nvSpPr>
            <p:spPr>
              <a:xfrm>
                <a:off x="7888707" y="3463491"/>
                <a:ext cx="133099" cy="133099"/>
              </a:xfrm>
              <a:prstGeom prst="ellipse">
                <a:avLst/>
              </a:prstGeom>
              <a:solidFill>
                <a:schemeClr val="bg1"/>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0" name="Oval 69">
                <a:extLst>
                  <a:ext uri="{FF2B5EF4-FFF2-40B4-BE49-F238E27FC236}">
                    <a16:creationId xmlns:a16="http://schemas.microsoft.com/office/drawing/2014/main" id="{818253AB-11B9-4A71-94EA-F613A0CF2511}"/>
                  </a:ext>
                </a:extLst>
              </p:cNvPr>
              <p:cNvSpPr/>
              <p:nvPr/>
            </p:nvSpPr>
            <p:spPr>
              <a:xfrm>
                <a:off x="9553318" y="3463491"/>
                <a:ext cx="133099" cy="133099"/>
              </a:xfrm>
              <a:prstGeom prst="ellipse">
                <a:avLst/>
              </a:prstGeom>
              <a:solidFill>
                <a:schemeClr val="bg1"/>
              </a:solidFill>
              <a:ln w="63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13" name="Text Placeholder 52">
              <a:extLst>
                <a:ext uri="{FF2B5EF4-FFF2-40B4-BE49-F238E27FC236}">
                  <a16:creationId xmlns:a16="http://schemas.microsoft.com/office/drawing/2014/main" id="{64DF2314-2F64-48B2-825E-296FDDCBE363}"/>
                </a:ext>
              </a:extLst>
            </p:cNvPr>
            <p:cNvSpPr txBox="1">
              <a:spLocks/>
            </p:cNvSpPr>
            <p:nvPr/>
          </p:nvSpPr>
          <p:spPr>
            <a:xfrm>
              <a:off x="1322448" y="4658177"/>
              <a:ext cx="1591674" cy="42657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accent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spc="10">
                  <a:solidFill>
                    <a:schemeClr val="tx1">
                      <a:lumMod val="75000"/>
                      <a:lumOff val="25000"/>
                    </a:schemeClr>
                  </a:solidFill>
                </a:rPr>
                <a:t>Finance training on the standard</a:t>
              </a:r>
            </a:p>
          </p:txBody>
        </p:sp>
        <p:sp>
          <p:nvSpPr>
            <p:cNvPr id="14" name="Oval 13">
              <a:extLst>
                <a:ext uri="{FF2B5EF4-FFF2-40B4-BE49-F238E27FC236}">
                  <a16:creationId xmlns:a16="http://schemas.microsoft.com/office/drawing/2014/main" id="{24B2428F-30A6-4D77-98A0-12137BB0D3DD}"/>
                </a:ext>
              </a:extLst>
            </p:cNvPr>
            <p:cNvSpPr/>
            <p:nvPr/>
          </p:nvSpPr>
          <p:spPr>
            <a:xfrm>
              <a:off x="1485690" y="3172776"/>
              <a:ext cx="1284603" cy="128459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5" name="Oval 14">
              <a:extLst>
                <a:ext uri="{FF2B5EF4-FFF2-40B4-BE49-F238E27FC236}">
                  <a16:creationId xmlns:a16="http://schemas.microsoft.com/office/drawing/2014/main" id="{DBED743A-F0B9-4929-862E-C1EB65003265}"/>
                </a:ext>
              </a:extLst>
            </p:cNvPr>
            <p:cNvSpPr/>
            <p:nvPr/>
          </p:nvSpPr>
          <p:spPr>
            <a:xfrm>
              <a:off x="4827737" y="3172776"/>
              <a:ext cx="1284603" cy="128459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6" name="Oval 15">
              <a:extLst>
                <a:ext uri="{FF2B5EF4-FFF2-40B4-BE49-F238E27FC236}">
                  <a16:creationId xmlns:a16="http://schemas.microsoft.com/office/drawing/2014/main" id="{C69DD0C1-5B42-4232-A3FF-2AE3C39001E4}"/>
                </a:ext>
              </a:extLst>
            </p:cNvPr>
            <p:cNvSpPr/>
            <p:nvPr/>
          </p:nvSpPr>
          <p:spPr>
            <a:xfrm>
              <a:off x="8169783" y="3172776"/>
              <a:ext cx="1284603" cy="128459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7" name="Oval 16">
              <a:extLst>
                <a:ext uri="{FF2B5EF4-FFF2-40B4-BE49-F238E27FC236}">
                  <a16:creationId xmlns:a16="http://schemas.microsoft.com/office/drawing/2014/main" id="{842820D4-E77C-4FCE-8853-4EB1C16FC28E}"/>
                </a:ext>
              </a:extLst>
            </p:cNvPr>
            <p:cNvSpPr/>
            <p:nvPr/>
          </p:nvSpPr>
          <p:spPr>
            <a:xfrm>
              <a:off x="3156713" y="2592314"/>
              <a:ext cx="1284603" cy="128459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8" name="Oval 17">
              <a:extLst>
                <a:ext uri="{FF2B5EF4-FFF2-40B4-BE49-F238E27FC236}">
                  <a16:creationId xmlns:a16="http://schemas.microsoft.com/office/drawing/2014/main" id="{43378169-EBAB-423C-BD67-4E718D3CB16F}"/>
                </a:ext>
              </a:extLst>
            </p:cNvPr>
            <p:cNvSpPr/>
            <p:nvPr/>
          </p:nvSpPr>
          <p:spPr>
            <a:xfrm>
              <a:off x="6498759" y="2592314"/>
              <a:ext cx="1284603" cy="128459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9" name="Oval 18">
              <a:extLst>
                <a:ext uri="{FF2B5EF4-FFF2-40B4-BE49-F238E27FC236}">
                  <a16:creationId xmlns:a16="http://schemas.microsoft.com/office/drawing/2014/main" id="{08738F9C-8A08-41E9-BE56-107804D49940}"/>
                </a:ext>
              </a:extLst>
            </p:cNvPr>
            <p:cNvSpPr/>
            <p:nvPr/>
          </p:nvSpPr>
          <p:spPr>
            <a:xfrm>
              <a:off x="9840807" y="2592314"/>
              <a:ext cx="1284603" cy="128459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0" name="Text Placeholder 52">
              <a:extLst>
                <a:ext uri="{FF2B5EF4-FFF2-40B4-BE49-F238E27FC236}">
                  <a16:creationId xmlns:a16="http://schemas.microsoft.com/office/drawing/2014/main" id="{9DCE38A0-1ACB-4F1F-AE14-4AD971ABEB50}"/>
                </a:ext>
              </a:extLst>
            </p:cNvPr>
            <p:cNvSpPr txBox="1">
              <a:spLocks/>
            </p:cNvSpPr>
            <p:nvPr/>
          </p:nvSpPr>
          <p:spPr>
            <a:xfrm>
              <a:off x="4497010" y="4696160"/>
              <a:ext cx="1952731" cy="42657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accent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spc="10">
                  <a:solidFill>
                    <a:schemeClr val="tx1">
                      <a:lumMod val="75000"/>
                      <a:lumOff val="25000"/>
                    </a:schemeClr>
                  </a:solidFill>
                </a:rPr>
                <a:t>Review of contracts for all risk areas</a:t>
              </a:r>
            </a:p>
          </p:txBody>
        </p:sp>
        <p:sp>
          <p:nvSpPr>
            <p:cNvPr id="21" name="Text Placeholder 52">
              <a:extLst>
                <a:ext uri="{FF2B5EF4-FFF2-40B4-BE49-F238E27FC236}">
                  <a16:creationId xmlns:a16="http://schemas.microsoft.com/office/drawing/2014/main" id="{D73B0A29-083C-420D-BE79-D25BC962814E}"/>
                </a:ext>
              </a:extLst>
            </p:cNvPr>
            <p:cNvSpPr txBox="1">
              <a:spLocks/>
            </p:cNvSpPr>
            <p:nvPr/>
          </p:nvSpPr>
          <p:spPr>
            <a:xfrm>
              <a:off x="2822648" y="2176668"/>
              <a:ext cx="1952731" cy="42657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accent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spc="10">
                  <a:solidFill>
                    <a:schemeClr val="tx1">
                      <a:lumMod val="75000"/>
                      <a:lumOff val="25000"/>
                    </a:schemeClr>
                  </a:solidFill>
                </a:rPr>
                <a:t>Identify areas for review</a:t>
              </a:r>
            </a:p>
          </p:txBody>
        </p:sp>
        <p:sp>
          <p:nvSpPr>
            <p:cNvPr id="22" name="Text Placeholder 52">
              <a:extLst>
                <a:ext uri="{FF2B5EF4-FFF2-40B4-BE49-F238E27FC236}">
                  <a16:creationId xmlns:a16="http://schemas.microsoft.com/office/drawing/2014/main" id="{24D12ADF-D542-4E5B-A933-6D43BD2EFC66}"/>
                </a:ext>
              </a:extLst>
            </p:cNvPr>
            <p:cNvSpPr txBox="1">
              <a:spLocks/>
            </p:cNvSpPr>
            <p:nvPr/>
          </p:nvSpPr>
          <p:spPr>
            <a:xfrm>
              <a:off x="5809184" y="2176668"/>
              <a:ext cx="2675730" cy="42657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accent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spc="10">
                  <a:solidFill>
                    <a:schemeClr val="tx1">
                      <a:lumMod val="75000"/>
                      <a:lumOff val="25000"/>
                    </a:schemeClr>
                  </a:solidFill>
                </a:rPr>
                <a:t>Lease classification and valuations (inc. Peppercorns)</a:t>
              </a:r>
            </a:p>
          </p:txBody>
        </p:sp>
        <p:sp>
          <p:nvSpPr>
            <p:cNvPr id="23" name="Text Placeholder 52">
              <a:extLst>
                <a:ext uri="{FF2B5EF4-FFF2-40B4-BE49-F238E27FC236}">
                  <a16:creationId xmlns:a16="http://schemas.microsoft.com/office/drawing/2014/main" id="{F0A02A9C-C296-4776-9436-23A62040CC1E}"/>
                </a:ext>
              </a:extLst>
            </p:cNvPr>
            <p:cNvSpPr txBox="1">
              <a:spLocks/>
            </p:cNvSpPr>
            <p:nvPr/>
          </p:nvSpPr>
          <p:spPr>
            <a:xfrm>
              <a:off x="7835719" y="4696160"/>
              <a:ext cx="1952731" cy="42657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accent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spc="10">
                  <a:solidFill>
                    <a:schemeClr val="tx1">
                      <a:lumMod val="75000"/>
                      <a:lumOff val="25000"/>
                    </a:schemeClr>
                  </a:solidFill>
                </a:rPr>
                <a:t>Postings and transition</a:t>
              </a:r>
            </a:p>
          </p:txBody>
        </p:sp>
        <p:sp>
          <p:nvSpPr>
            <p:cNvPr id="24" name="Text Placeholder 52">
              <a:extLst>
                <a:ext uri="{FF2B5EF4-FFF2-40B4-BE49-F238E27FC236}">
                  <a16:creationId xmlns:a16="http://schemas.microsoft.com/office/drawing/2014/main" id="{32001A98-9C25-4CBB-81E5-B2D523919766}"/>
                </a:ext>
              </a:extLst>
            </p:cNvPr>
            <p:cNvSpPr txBox="1">
              <a:spLocks/>
            </p:cNvSpPr>
            <p:nvPr/>
          </p:nvSpPr>
          <p:spPr>
            <a:xfrm>
              <a:off x="9632079" y="2176668"/>
              <a:ext cx="1721721" cy="42657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1600" kern="1200">
                  <a:solidFill>
                    <a:schemeClr val="accent5"/>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accent5"/>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accent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spc="10">
                  <a:solidFill>
                    <a:schemeClr val="tx1">
                      <a:lumMod val="75000"/>
                      <a:lumOff val="25000"/>
                    </a:schemeClr>
                  </a:solidFill>
                </a:rPr>
                <a:t>Implement ongoing processes</a:t>
              </a:r>
            </a:p>
          </p:txBody>
        </p:sp>
      </p:grpSp>
      <p:sp>
        <p:nvSpPr>
          <p:cNvPr id="71" name="Rectangle 70">
            <a:extLst>
              <a:ext uri="{FF2B5EF4-FFF2-40B4-BE49-F238E27FC236}">
                <a16:creationId xmlns:a16="http://schemas.microsoft.com/office/drawing/2014/main" id="{87664B57-D973-412E-AEA2-FC2A654A96F2}"/>
              </a:ext>
            </a:extLst>
          </p:cNvPr>
          <p:cNvSpPr/>
          <p:nvPr/>
        </p:nvSpPr>
        <p:spPr>
          <a:xfrm>
            <a:off x="640816" y="5069402"/>
            <a:ext cx="4733925" cy="112358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2" name="Rectangle 71">
            <a:extLst>
              <a:ext uri="{FF2B5EF4-FFF2-40B4-BE49-F238E27FC236}">
                <a16:creationId xmlns:a16="http://schemas.microsoft.com/office/drawing/2014/main" id="{E3F06BB6-0139-4B20-A271-99F88EF53146}"/>
              </a:ext>
            </a:extLst>
          </p:cNvPr>
          <p:cNvSpPr/>
          <p:nvPr/>
        </p:nvSpPr>
        <p:spPr>
          <a:xfrm>
            <a:off x="5990388" y="5069401"/>
            <a:ext cx="4733925" cy="113252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3" name="TextBox 72">
            <a:extLst>
              <a:ext uri="{FF2B5EF4-FFF2-40B4-BE49-F238E27FC236}">
                <a16:creationId xmlns:a16="http://schemas.microsoft.com/office/drawing/2014/main" id="{9BD57B60-5CDF-4953-88EC-686DB612A744}"/>
              </a:ext>
            </a:extLst>
          </p:cNvPr>
          <p:cNvSpPr txBox="1"/>
          <p:nvPr/>
        </p:nvSpPr>
        <p:spPr>
          <a:xfrm>
            <a:off x="838200" y="4700069"/>
            <a:ext cx="3328912" cy="338554"/>
          </a:xfrm>
          <a:prstGeom prst="rect">
            <a:avLst/>
          </a:prstGeom>
          <a:noFill/>
        </p:spPr>
        <p:txBody>
          <a:bodyPr wrap="square" lIns="0" tIns="0" rIns="0" bIns="0" rtlCol="0">
            <a:spAutoFit/>
          </a:bodyPr>
          <a:lstStyle/>
          <a:p>
            <a:r>
              <a:rPr lang="en-US" sz="2200" b="1">
                <a:solidFill>
                  <a:schemeClr val="accent2"/>
                </a:solidFill>
              </a:rPr>
              <a:t>What is IFRS 16?</a:t>
            </a:r>
            <a:endParaRPr lang="en-US" sz="2200">
              <a:solidFill>
                <a:schemeClr val="accent2"/>
              </a:solidFill>
            </a:endParaRPr>
          </a:p>
        </p:txBody>
      </p:sp>
      <p:sp>
        <p:nvSpPr>
          <p:cNvPr id="74" name="TextBox 73">
            <a:extLst>
              <a:ext uri="{FF2B5EF4-FFF2-40B4-BE49-F238E27FC236}">
                <a16:creationId xmlns:a16="http://schemas.microsoft.com/office/drawing/2014/main" id="{C2A1D99B-D80F-4EE9-9E5F-6A95FE857E9C}"/>
              </a:ext>
            </a:extLst>
          </p:cNvPr>
          <p:cNvSpPr txBox="1"/>
          <p:nvPr/>
        </p:nvSpPr>
        <p:spPr>
          <a:xfrm>
            <a:off x="6003392" y="4700069"/>
            <a:ext cx="3734128" cy="338554"/>
          </a:xfrm>
          <a:prstGeom prst="rect">
            <a:avLst/>
          </a:prstGeom>
          <a:noFill/>
        </p:spPr>
        <p:txBody>
          <a:bodyPr wrap="square" lIns="0" tIns="0" rIns="0" bIns="0" rtlCol="0">
            <a:spAutoFit/>
          </a:bodyPr>
          <a:lstStyle/>
          <a:p>
            <a:r>
              <a:rPr lang="en-GB" sz="2200" b="1">
                <a:solidFill>
                  <a:schemeClr val="accent2"/>
                </a:solidFill>
              </a:rPr>
              <a:t>Challenges</a:t>
            </a:r>
            <a:endParaRPr lang="en-US" sz="2200">
              <a:solidFill>
                <a:schemeClr val="accent2"/>
              </a:solidFill>
            </a:endParaRPr>
          </a:p>
        </p:txBody>
      </p:sp>
      <p:sp>
        <p:nvSpPr>
          <p:cNvPr id="75" name="Oval 74">
            <a:extLst>
              <a:ext uri="{FF2B5EF4-FFF2-40B4-BE49-F238E27FC236}">
                <a16:creationId xmlns:a16="http://schemas.microsoft.com/office/drawing/2014/main" id="{CFC93222-6053-4BE9-AC80-0D3BAAD38969}"/>
              </a:ext>
            </a:extLst>
          </p:cNvPr>
          <p:cNvSpPr/>
          <p:nvPr/>
        </p:nvSpPr>
        <p:spPr>
          <a:xfrm>
            <a:off x="4338940" y="4700069"/>
            <a:ext cx="738664" cy="7386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6" name="Oval 75">
            <a:extLst>
              <a:ext uri="{FF2B5EF4-FFF2-40B4-BE49-F238E27FC236}">
                <a16:creationId xmlns:a16="http://schemas.microsoft.com/office/drawing/2014/main" id="{001F5606-3C80-4C2C-B66E-CAB405177D65}"/>
              </a:ext>
            </a:extLst>
          </p:cNvPr>
          <p:cNvSpPr/>
          <p:nvPr/>
        </p:nvSpPr>
        <p:spPr>
          <a:xfrm>
            <a:off x="4419162" y="4780291"/>
            <a:ext cx="578221" cy="57822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7" name="Oval 76">
            <a:extLst>
              <a:ext uri="{FF2B5EF4-FFF2-40B4-BE49-F238E27FC236}">
                <a16:creationId xmlns:a16="http://schemas.microsoft.com/office/drawing/2014/main" id="{F63DDCB7-9CBC-43E4-945F-34DB0BB456A0}"/>
              </a:ext>
            </a:extLst>
          </p:cNvPr>
          <p:cNvSpPr/>
          <p:nvPr/>
        </p:nvSpPr>
        <p:spPr>
          <a:xfrm>
            <a:off x="9695009" y="4700069"/>
            <a:ext cx="738664" cy="73866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8" name="Oval 77">
            <a:extLst>
              <a:ext uri="{FF2B5EF4-FFF2-40B4-BE49-F238E27FC236}">
                <a16:creationId xmlns:a16="http://schemas.microsoft.com/office/drawing/2014/main" id="{2EF4B332-4720-4693-80CA-815A9498E4E5}"/>
              </a:ext>
            </a:extLst>
          </p:cNvPr>
          <p:cNvSpPr/>
          <p:nvPr/>
        </p:nvSpPr>
        <p:spPr>
          <a:xfrm>
            <a:off x="9775231" y="4780291"/>
            <a:ext cx="578221" cy="57822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cxnSp>
        <p:nvCxnSpPr>
          <p:cNvPr id="79" name="Straight Connector 78">
            <a:extLst>
              <a:ext uri="{FF2B5EF4-FFF2-40B4-BE49-F238E27FC236}">
                <a16:creationId xmlns:a16="http://schemas.microsoft.com/office/drawing/2014/main" id="{BD285BFB-27EB-47E3-81A4-CB6A5D51546C}"/>
              </a:ext>
            </a:extLst>
          </p:cNvPr>
          <p:cNvCxnSpPr>
            <a:cxnSpLocks/>
          </p:cNvCxnSpPr>
          <p:nvPr/>
        </p:nvCxnSpPr>
        <p:spPr>
          <a:xfrm>
            <a:off x="640816" y="4383599"/>
            <a:ext cx="1009650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75F3C6D3-E924-47EC-8F7A-E02C6491ECA1}"/>
              </a:ext>
            </a:extLst>
          </p:cNvPr>
          <p:cNvSpPr txBox="1"/>
          <p:nvPr/>
        </p:nvSpPr>
        <p:spPr>
          <a:xfrm>
            <a:off x="777168" y="5187085"/>
            <a:ext cx="3554378" cy="861774"/>
          </a:xfrm>
          <a:prstGeom prst="rect">
            <a:avLst/>
          </a:prstGeom>
          <a:noFill/>
        </p:spPr>
        <p:txBody>
          <a:bodyPr wrap="square" lIns="0" tIns="0" rIns="0" bIns="0" rtlCol="0">
            <a:spAutoFit/>
          </a:bodyPr>
          <a:lstStyle/>
          <a:p>
            <a:r>
              <a:rPr lang="en-US" sz="1400"/>
              <a:t>The leases standard: introduced in the private sector for reporting periods beginning on or after 1st Jan 2019, but delayed in the public sector until FY 22/23. </a:t>
            </a:r>
          </a:p>
        </p:txBody>
      </p:sp>
      <p:sp>
        <p:nvSpPr>
          <p:cNvPr id="81" name="TextBox 80">
            <a:extLst>
              <a:ext uri="{FF2B5EF4-FFF2-40B4-BE49-F238E27FC236}">
                <a16:creationId xmlns:a16="http://schemas.microsoft.com/office/drawing/2014/main" id="{50BC36F1-9B88-49C8-9A73-D4D3EA0D0BC8}"/>
              </a:ext>
            </a:extLst>
          </p:cNvPr>
          <p:cNvSpPr txBox="1"/>
          <p:nvPr/>
        </p:nvSpPr>
        <p:spPr>
          <a:xfrm>
            <a:off x="6098289" y="5155226"/>
            <a:ext cx="3568301" cy="861774"/>
          </a:xfrm>
          <a:prstGeom prst="rect">
            <a:avLst/>
          </a:prstGeom>
          <a:noFill/>
        </p:spPr>
        <p:txBody>
          <a:bodyPr wrap="square" lIns="0" tIns="0" rIns="0" bIns="0" rtlCol="0">
            <a:spAutoFit/>
          </a:bodyPr>
          <a:lstStyle/>
          <a:p>
            <a:r>
              <a:rPr lang="en-US" sz="1400"/>
              <a:t>IFRS 16 required reassessment of contracts that might be classed as leases under the standard, but which hadn’t previously been appropriately identified.</a:t>
            </a:r>
          </a:p>
        </p:txBody>
      </p:sp>
      <p:grpSp>
        <p:nvGrpSpPr>
          <p:cNvPr id="82" name="Group 81">
            <a:extLst>
              <a:ext uri="{FF2B5EF4-FFF2-40B4-BE49-F238E27FC236}">
                <a16:creationId xmlns:a16="http://schemas.microsoft.com/office/drawing/2014/main" id="{936D8C55-1316-4684-8431-3A3788F171E1}"/>
              </a:ext>
            </a:extLst>
          </p:cNvPr>
          <p:cNvGrpSpPr/>
          <p:nvPr/>
        </p:nvGrpSpPr>
        <p:grpSpPr>
          <a:xfrm>
            <a:off x="4564974" y="4931478"/>
            <a:ext cx="298177" cy="275846"/>
            <a:chOff x="7527925" y="2894013"/>
            <a:chExt cx="360363" cy="333375"/>
          </a:xfrm>
          <a:solidFill>
            <a:schemeClr val="bg1"/>
          </a:solidFill>
        </p:grpSpPr>
        <p:sp>
          <p:nvSpPr>
            <p:cNvPr id="83" name="Freeform 121">
              <a:extLst>
                <a:ext uri="{FF2B5EF4-FFF2-40B4-BE49-F238E27FC236}">
                  <a16:creationId xmlns:a16="http://schemas.microsoft.com/office/drawing/2014/main" id="{8EC15CEE-DA7E-467A-8F29-C145050F3140}"/>
                </a:ext>
              </a:extLst>
            </p:cNvPr>
            <p:cNvSpPr>
              <a:spLocks noEditPoints="1"/>
            </p:cNvSpPr>
            <p:nvPr/>
          </p:nvSpPr>
          <p:spPr bwMode="auto">
            <a:xfrm>
              <a:off x="7527925" y="2894013"/>
              <a:ext cx="360363" cy="333375"/>
            </a:xfrm>
            <a:custGeom>
              <a:avLst/>
              <a:gdLst>
                <a:gd name="T0" fmla="*/ 62 w 1361"/>
                <a:gd name="T1" fmla="*/ 1257 h 1262"/>
                <a:gd name="T2" fmla="*/ 51 w 1361"/>
                <a:gd name="T3" fmla="*/ 1241 h 1262"/>
                <a:gd name="T4" fmla="*/ 53 w 1361"/>
                <a:gd name="T5" fmla="*/ 1220 h 1262"/>
                <a:gd name="T6" fmla="*/ 126 w 1361"/>
                <a:gd name="T7" fmla="*/ 885 h 1262"/>
                <a:gd name="T8" fmla="*/ 49 w 1361"/>
                <a:gd name="T9" fmla="*/ 770 h 1262"/>
                <a:gd name="T10" fmla="*/ 7 w 1361"/>
                <a:gd name="T11" fmla="*/ 641 h 1262"/>
                <a:gd name="T12" fmla="*/ 1 w 1361"/>
                <a:gd name="T13" fmla="*/ 531 h 1262"/>
                <a:gd name="T14" fmla="*/ 31 w 1361"/>
                <a:gd name="T15" fmla="*/ 394 h 1262"/>
                <a:gd name="T16" fmla="*/ 99 w 1361"/>
                <a:gd name="T17" fmla="*/ 270 h 1262"/>
                <a:gd name="T18" fmla="*/ 200 w 1361"/>
                <a:gd name="T19" fmla="*/ 164 h 1262"/>
                <a:gd name="T20" fmla="*/ 328 w 1361"/>
                <a:gd name="T21" fmla="*/ 81 h 1262"/>
                <a:gd name="T22" fmla="*/ 479 w 1361"/>
                <a:gd name="T23" fmla="*/ 25 h 1262"/>
                <a:gd name="T24" fmla="*/ 646 w 1361"/>
                <a:gd name="T25" fmla="*/ 1 h 1262"/>
                <a:gd name="T26" fmla="*/ 784 w 1361"/>
                <a:gd name="T27" fmla="*/ 6 h 1262"/>
                <a:gd name="T28" fmla="*/ 946 w 1361"/>
                <a:gd name="T29" fmla="*/ 44 h 1262"/>
                <a:gd name="T30" fmla="*/ 1087 w 1361"/>
                <a:gd name="T31" fmla="*/ 111 h 1262"/>
                <a:gd name="T32" fmla="*/ 1205 w 1361"/>
                <a:gd name="T33" fmla="*/ 204 h 1262"/>
                <a:gd name="T34" fmla="*/ 1294 w 1361"/>
                <a:gd name="T35" fmla="*/ 317 h 1262"/>
                <a:gd name="T36" fmla="*/ 1348 w 1361"/>
                <a:gd name="T37" fmla="*/ 447 h 1262"/>
                <a:gd name="T38" fmla="*/ 1361 w 1361"/>
                <a:gd name="T39" fmla="*/ 561 h 1262"/>
                <a:gd name="T40" fmla="*/ 1340 w 1361"/>
                <a:gd name="T41" fmla="*/ 700 h 1262"/>
                <a:gd name="T42" fmla="*/ 1279 w 1361"/>
                <a:gd name="T43" fmla="*/ 827 h 1262"/>
                <a:gd name="T44" fmla="*/ 1184 w 1361"/>
                <a:gd name="T45" fmla="*/ 936 h 1262"/>
                <a:gd name="T46" fmla="*/ 1061 w 1361"/>
                <a:gd name="T47" fmla="*/ 1024 h 1262"/>
                <a:gd name="T48" fmla="*/ 914 w 1361"/>
                <a:gd name="T49" fmla="*/ 1086 h 1262"/>
                <a:gd name="T50" fmla="*/ 751 w 1361"/>
                <a:gd name="T51" fmla="*/ 1117 h 1262"/>
                <a:gd name="T52" fmla="*/ 622 w 1361"/>
                <a:gd name="T53" fmla="*/ 1118 h 1262"/>
                <a:gd name="T54" fmla="*/ 482 w 1361"/>
                <a:gd name="T55" fmla="*/ 1096 h 1262"/>
                <a:gd name="T56" fmla="*/ 78 w 1361"/>
                <a:gd name="T57" fmla="*/ 1262 h 1262"/>
                <a:gd name="T58" fmla="*/ 617 w 1361"/>
                <a:gd name="T59" fmla="*/ 59 h 1262"/>
                <a:gd name="T60" fmla="*/ 467 w 1361"/>
                <a:gd name="T61" fmla="*/ 87 h 1262"/>
                <a:gd name="T62" fmla="*/ 333 w 1361"/>
                <a:gd name="T63" fmla="*/ 142 h 1262"/>
                <a:gd name="T64" fmla="*/ 219 w 1361"/>
                <a:gd name="T65" fmla="*/ 221 h 1262"/>
                <a:gd name="T66" fmla="*/ 133 w 1361"/>
                <a:gd name="T67" fmla="*/ 320 h 1262"/>
                <a:gd name="T68" fmla="*/ 77 w 1361"/>
                <a:gd name="T69" fmla="*/ 434 h 1262"/>
                <a:gd name="T70" fmla="*/ 57 w 1361"/>
                <a:gd name="T71" fmla="*/ 561 h 1262"/>
                <a:gd name="T72" fmla="*/ 69 w 1361"/>
                <a:gd name="T73" fmla="*/ 660 h 1262"/>
                <a:gd name="T74" fmla="*/ 117 w 1361"/>
                <a:gd name="T75" fmla="*/ 777 h 1262"/>
                <a:gd name="T76" fmla="*/ 200 w 1361"/>
                <a:gd name="T77" fmla="*/ 881 h 1262"/>
                <a:gd name="T78" fmla="*/ 249 w 1361"/>
                <a:gd name="T79" fmla="*/ 925 h 1262"/>
                <a:gd name="T80" fmla="*/ 252 w 1361"/>
                <a:gd name="T81" fmla="*/ 948 h 1262"/>
                <a:gd name="T82" fmla="*/ 446 w 1361"/>
                <a:gd name="T83" fmla="*/ 1031 h 1262"/>
                <a:gd name="T84" fmla="*/ 487 w 1361"/>
                <a:gd name="T85" fmla="*/ 1038 h 1262"/>
                <a:gd name="T86" fmla="*/ 625 w 1361"/>
                <a:gd name="T87" fmla="*/ 1062 h 1262"/>
                <a:gd name="T88" fmla="*/ 745 w 1361"/>
                <a:gd name="T89" fmla="*/ 1061 h 1262"/>
                <a:gd name="T90" fmla="*/ 895 w 1361"/>
                <a:gd name="T91" fmla="*/ 1033 h 1262"/>
                <a:gd name="T92" fmla="*/ 1030 w 1361"/>
                <a:gd name="T93" fmla="*/ 978 h 1262"/>
                <a:gd name="T94" fmla="*/ 1143 w 1361"/>
                <a:gd name="T95" fmla="*/ 898 h 1262"/>
                <a:gd name="T96" fmla="*/ 1229 w 1361"/>
                <a:gd name="T97" fmla="*/ 800 h 1262"/>
                <a:gd name="T98" fmla="*/ 1285 w 1361"/>
                <a:gd name="T99" fmla="*/ 686 h 1262"/>
                <a:gd name="T100" fmla="*/ 1304 w 1361"/>
                <a:gd name="T101" fmla="*/ 561 h 1262"/>
                <a:gd name="T102" fmla="*/ 1292 w 1361"/>
                <a:gd name="T103" fmla="*/ 458 h 1262"/>
                <a:gd name="T104" fmla="*/ 1243 w 1361"/>
                <a:gd name="T105" fmla="*/ 342 h 1262"/>
                <a:gd name="T106" fmla="*/ 1162 w 1361"/>
                <a:gd name="T107" fmla="*/ 240 h 1262"/>
                <a:gd name="T108" fmla="*/ 1054 w 1361"/>
                <a:gd name="T109" fmla="*/ 156 h 1262"/>
                <a:gd name="T110" fmla="*/ 924 w 1361"/>
                <a:gd name="T111" fmla="*/ 96 h 1262"/>
                <a:gd name="T112" fmla="*/ 776 w 1361"/>
                <a:gd name="T113" fmla="*/ 62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61" h="1262">
                  <a:moveTo>
                    <a:pt x="78" y="1262"/>
                  </a:moveTo>
                  <a:lnTo>
                    <a:pt x="78" y="1262"/>
                  </a:lnTo>
                  <a:lnTo>
                    <a:pt x="72" y="1261"/>
                  </a:lnTo>
                  <a:lnTo>
                    <a:pt x="67" y="1259"/>
                  </a:lnTo>
                  <a:lnTo>
                    <a:pt x="62" y="1257"/>
                  </a:lnTo>
                  <a:lnTo>
                    <a:pt x="58" y="1253"/>
                  </a:lnTo>
                  <a:lnTo>
                    <a:pt x="58" y="1253"/>
                  </a:lnTo>
                  <a:lnTo>
                    <a:pt x="55" y="1249"/>
                  </a:lnTo>
                  <a:lnTo>
                    <a:pt x="53" y="1245"/>
                  </a:lnTo>
                  <a:lnTo>
                    <a:pt x="51" y="1241"/>
                  </a:lnTo>
                  <a:lnTo>
                    <a:pt x="50" y="1237"/>
                  </a:lnTo>
                  <a:lnTo>
                    <a:pt x="50" y="1232"/>
                  </a:lnTo>
                  <a:lnTo>
                    <a:pt x="50" y="1228"/>
                  </a:lnTo>
                  <a:lnTo>
                    <a:pt x="51" y="1224"/>
                  </a:lnTo>
                  <a:lnTo>
                    <a:pt x="53" y="1220"/>
                  </a:lnTo>
                  <a:lnTo>
                    <a:pt x="189" y="947"/>
                  </a:lnTo>
                  <a:lnTo>
                    <a:pt x="189" y="947"/>
                  </a:lnTo>
                  <a:lnTo>
                    <a:pt x="167" y="927"/>
                  </a:lnTo>
                  <a:lnTo>
                    <a:pt x="146" y="907"/>
                  </a:lnTo>
                  <a:lnTo>
                    <a:pt x="126" y="885"/>
                  </a:lnTo>
                  <a:lnTo>
                    <a:pt x="108" y="864"/>
                  </a:lnTo>
                  <a:lnTo>
                    <a:pt x="91" y="840"/>
                  </a:lnTo>
                  <a:lnTo>
                    <a:pt x="76" y="817"/>
                  </a:lnTo>
                  <a:lnTo>
                    <a:pt x="62" y="794"/>
                  </a:lnTo>
                  <a:lnTo>
                    <a:pt x="49" y="770"/>
                  </a:lnTo>
                  <a:lnTo>
                    <a:pt x="38" y="744"/>
                  </a:lnTo>
                  <a:lnTo>
                    <a:pt x="28" y="719"/>
                  </a:lnTo>
                  <a:lnTo>
                    <a:pt x="19" y="694"/>
                  </a:lnTo>
                  <a:lnTo>
                    <a:pt x="13" y="668"/>
                  </a:lnTo>
                  <a:lnTo>
                    <a:pt x="7" y="641"/>
                  </a:lnTo>
                  <a:lnTo>
                    <a:pt x="3" y="614"/>
                  </a:lnTo>
                  <a:lnTo>
                    <a:pt x="1" y="587"/>
                  </a:lnTo>
                  <a:lnTo>
                    <a:pt x="0" y="561"/>
                  </a:lnTo>
                  <a:lnTo>
                    <a:pt x="0" y="561"/>
                  </a:lnTo>
                  <a:lnTo>
                    <a:pt x="1" y="531"/>
                  </a:lnTo>
                  <a:lnTo>
                    <a:pt x="4" y="503"/>
                  </a:lnTo>
                  <a:lnTo>
                    <a:pt x="8" y="475"/>
                  </a:lnTo>
                  <a:lnTo>
                    <a:pt x="14" y="447"/>
                  </a:lnTo>
                  <a:lnTo>
                    <a:pt x="22" y="420"/>
                  </a:lnTo>
                  <a:lnTo>
                    <a:pt x="31" y="394"/>
                  </a:lnTo>
                  <a:lnTo>
                    <a:pt x="42" y="368"/>
                  </a:lnTo>
                  <a:lnTo>
                    <a:pt x="54" y="342"/>
                  </a:lnTo>
                  <a:lnTo>
                    <a:pt x="68" y="317"/>
                  </a:lnTo>
                  <a:lnTo>
                    <a:pt x="83" y="293"/>
                  </a:lnTo>
                  <a:lnTo>
                    <a:pt x="99" y="270"/>
                  </a:lnTo>
                  <a:lnTo>
                    <a:pt x="116" y="247"/>
                  </a:lnTo>
                  <a:lnTo>
                    <a:pt x="136" y="225"/>
                  </a:lnTo>
                  <a:lnTo>
                    <a:pt x="156" y="204"/>
                  </a:lnTo>
                  <a:lnTo>
                    <a:pt x="177" y="184"/>
                  </a:lnTo>
                  <a:lnTo>
                    <a:pt x="200" y="164"/>
                  </a:lnTo>
                  <a:lnTo>
                    <a:pt x="223" y="145"/>
                  </a:lnTo>
                  <a:lnTo>
                    <a:pt x="249" y="128"/>
                  </a:lnTo>
                  <a:lnTo>
                    <a:pt x="274" y="111"/>
                  </a:lnTo>
                  <a:lnTo>
                    <a:pt x="300" y="96"/>
                  </a:lnTo>
                  <a:lnTo>
                    <a:pt x="328" y="81"/>
                  </a:lnTo>
                  <a:lnTo>
                    <a:pt x="357" y="68"/>
                  </a:lnTo>
                  <a:lnTo>
                    <a:pt x="386" y="55"/>
                  </a:lnTo>
                  <a:lnTo>
                    <a:pt x="416" y="44"/>
                  </a:lnTo>
                  <a:lnTo>
                    <a:pt x="447" y="34"/>
                  </a:lnTo>
                  <a:lnTo>
                    <a:pt x="479" y="25"/>
                  </a:lnTo>
                  <a:lnTo>
                    <a:pt x="511" y="17"/>
                  </a:lnTo>
                  <a:lnTo>
                    <a:pt x="544" y="11"/>
                  </a:lnTo>
                  <a:lnTo>
                    <a:pt x="577" y="6"/>
                  </a:lnTo>
                  <a:lnTo>
                    <a:pt x="611" y="3"/>
                  </a:lnTo>
                  <a:lnTo>
                    <a:pt x="646" y="1"/>
                  </a:lnTo>
                  <a:lnTo>
                    <a:pt x="681" y="0"/>
                  </a:lnTo>
                  <a:lnTo>
                    <a:pt x="681" y="0"/>
                  </a:lnTo>
                  <a:lnTo>
                    <a:pt x="715" y="1"/>
                  </a:lnTo>
                  <a:lnTo>
                    <a:pt x="751" y="3"/>
                  </a:lnTo>
                  <a:lnTo>
                    <a:pt x="784" y="6"/>
                  </a:lnTo>
                  <a:lnTo>
                    <a:pt x="817" y="11"/>
                  </a:lnTo>
                  <a:lnTo>
                    <a:pt x="851" y="17"/>
                  </a:lnTo>
                  <a:lnTo>
                    <a:pt x="883" y="25"/>
                  </a:lnTo>
                  <a:lnTo>
                    <a:pt x="914" y="34"/>
                  </a:lnTo>
                  <a:lnTo>
                    <a:pt x="946" y="44"/>
                  </a:lnTo>
                  <a:lnTo>
                    <a:pt x="975" y="55"/>
                  </a:lnTo>
                  <a:lnTo>
                    <a:pt x="1004" y="68"/>
                  </a:lnTo>
                  <a:lnTo>
                    <a:pt x="1034" y="81"/>
                  </a:lnTo>
                  <a:lnTo>
                    <a:pt x="1061" y="96"/>
                  </a:lnTo>
                  <a:lnTo>
                    <a:pt x="1087" y="111"/>
                  </a:lnTo>
                  <a:lnTo>
                    <a:pt x="1113" y="128"/>
                  </a:lnTo>
                  <a:lnTo>
                    <a:pt x="1138" y="145"/>
                  </a:lnTo>
                  <a:lnTo>
                    <a:pt x="1162" y="164"/>
                  </a:lnTo>
                  <a:lnTo>
                    <a:pt x="1184" y="184"/>
                  </a:lnTo>
                  <a:lnTo>
                    <a:pt x="1205" y="204"/>
                  </a:lnTo>
                  <a:lnTo>
                    <a:pt x="1226" y="225"/>
                  </a:lnTo>
                  <a:lnTo>
                    <a:pt x="1245" y="247"/>
                  </a:lnTo>
                  <a:lnTo>
                    <a:pt x="1263" y="270"/>
                  </a:lnTo>
                  <a:lnTo>
                    <a:pt x="1279" y="293"/>
                  </a:lnTo>
                  <a:lnTo>
                    <a:pt x="1294" y="317"/>
                  </a:lnTo>
                  <a:lnTo>
                    <a:pt x="1307" y="342"/>
                  </a:lnTo>
                  <a:lnTo>
                    <a:pt x="1320" y="368"/>
                  </a:lnTo>
                  <a:lnTo>
                    <a:pt x="1331" y="394"/>
                  </a:lnTo>
                  <a:lnTo>
                    <a:pt x="1340" y="420"/>
                  </a:lnTo>
                  <a:lnTo>
                    <a:pt x="1348" y="447"/>
                  </a:lnTo>
                  <a:lnTo>
                    <a:pt x="1353" y="475"/>
                  </a:lnTo>
                  <a:lnTo>
                    <a:pt x="1358" y="503"/>
                  </a:lnTo>
                  <a:lnTo>
                    <a:pt x="1360" y="531"/>
                  </a:lnTo>
                  <a:lnTo>
                    <a:pt x="1361" y="561"/>
                  </a:lnTo>
                  <a:lnTo>
                    <a:pt x="1361" y="561"/>
                  </a:lnTo>
                  <a:lnTo>
                    <a:pt x="1360" y="589"/>
                  </a:lnTo>
                  <a:lnTo>
                    <a:pt x="1358" y="617"/>
                  </a:lnTo>
                  <a:lnTo>
                    <a:pt x="1353" y="645"/>
                  </a:lnTo>
                  <a:lnTo>
                    <a:pt x="1348" y="673"/>
                  </a:lnTo>
                  <a:lnTo>
                    <a:pt x="1340" y="700"/>
                  </a:lnTo>
                  <a:lnTo>
                    <a:pt x="1331" y="726"/>
                  </a:lnTo>
                  <a:lnTo>
                    <a:pt x="1320" y="752"/>
                  </a:lnTo>
                  <a:lnTo>
                    <a:pt x="1307" y="778"/>
                  </a:lnTo>
                  <a:lnTo>
                    <a:pt x="1294" y="803"/>
                  </a:lnTo>
                  <a:lnTo>
                    <a:pt x="1279" y="827"/>
                  </a:lnTo>
                  <a:lnTo>
                    <a:pt x="1263" y="850"/>
                  </a:lnTo>
                  <a:lnTo>
                    <a:pt x="1245" y="873"/>
                  </a:lnTo>
                  <a:lnTo>
                    <a:pt x="1226" y="895"/>
                  </a:lnTo>
                  <a:lnTo>
                    <a:pt x="1205" y="916"/>
                  </a:lnTo>
                  <a:lnTo>
                    <a:pt x="1184" y="936"/>
                  </a:lnTo>
                  <a:lnTo>
                    <a:pt x="1162" y="956"/>
                  </a:lnTo>
                  <a:lnTo>
                    <a:pt x="1138" y="975"/>
                  </a:lnTo>
                  <a:lnTo>
                    <a:pt x="1113" y="992"/>
                  </a:lnTo>
                  <a:lnTo>
                    <a:pt x="1087" y="1009"/>
                  </a:lnTo>
                  <a:lnTo>
                    <a:pt x="1061" y="1024"/>
                  </a:lnTo>
                  <a:lnTo>
                    <a:pt x="1034" y="1039"/>
                  </a:lnTo>
                  <a:lnTo>
                    <a:pt x="1004" y="1052"/>
                  </a:lnTo>
                  <a:lnTo>
                    <a:pt x="975" y="1065"/>
                  </a:lnTo>
                  <a:lnTo>
                    <a:pt x="946" y="1076"/>
                  </a:lnTo>
                  <a:lnTo>
                    <a:pt x="914" y="1086"/>
                  </a:lnTo>
                  <a:lnTo>
                    <a:pt x="883" y="1095"/>
                  </a:lnTo>
                  <a:lnTo>
                    <a:pt x="851" y="1103"/>
                  </a:lnTo>
                  <a:lnTo>
                    <a:pt x="817" y="1109"/>
                  </a:lnTo>
                  <a:lnTo>
                    <a:pt x="784" y="1114"/>
                  </a:lnTo>
                  <a:lnTo>
                    <a:pt x="751" y="1117"/>
                  </a:lnTo>
                  <a:lnTo>
                    <a:pt x="715" y="1119"/>
                  </a:lnTo>
                  <a:lnTo>
                    <a:pt x="681" y="1120"/>
                  </a:lnTo>
                  <a:lnTo>
                    <a:pt x="681" y="1120"/>
                  </a:lnTo>
                  <a:lnTo>
                    <a:pt x="652" y="1120"/>
                  </a:lnTo>
                  <a:lnTo>
                    <a:pt x="622" y="1118"/>
                  </a:lnTo>
                  <a:lnTo>
                    <a:pt x="594" y="1116"/>
                  </a:lnTo>
                  <a:lnTo>
                    <a:pt x="566" y="1112"/>
                  </a:lnTo>
                  <a:lnTo>
                    <a:pt x="538" y="1108"/>
                  </a:lnTo>
                  <a:lnTo>
                    <a:pt x="509" y="1102"/>
                  </a:lnTo>
                  <a:lnTo>
                    <a:pt x="482" y="1096"/>
                  </a:lnTo>
                  <a:lnTo>
                    <a:pt x="455" y="1089"/>
                  </a:lnTo>
                  <a:lnTo>
                    <a:pt x="90" y="1259"/>
                  </a:lnTo>
                  <a:lnTo>
                    <a:pt x="90" y="1259"/>
                  </a:lnTo>
                  <a:lnTo>
                    <a:pt x="84" y="1261"/>
                  </a:lnTo>
                  <a:lnTo>
                    <a:pt x="78" y="1262"/>
                  </a:lnTo>
                  <a:lnTo>
                    <a:pt x="78" y="1262"/>
                  </a:lnTo>
                  <a:close/>
                  <a:moveTo>
                    <a:pt x="681" y="56"/>
                  </a:moveTo>
                  <a:lnTo>
                    <a:pt x="681" y="56"/>
                  </a:lnTo>
                  <a:lnTo>
                    <a:pt x="649" y="57"/>
                  </a:lnTo>
                  <a:lnTo>
                    <a:pt x="617" y="59"/>
                  </a:lnTo>
                  <a:lnTo>
                    <a:pt x="586" y="62"/>
                  </a:lnTo>
                  <a:lnTo>
                    <a:pt x="556" y="66"/>
                  </a:lnTo>
                  <a:lnTo>
                    <a:pt x="526" y="73"/>
                  </a:lnTo>
                  <a:lnTo>
                    <a:pt x="495" y="79"/>
                  </a:lnTo>
                  <a:lnTo>
                    <a:pt x="467" y="87"/>
                  </a:lnTo>
                  <a:lnTo>
                    <a:pt x="439" y="96"/>
                  </a:lnTo>
                  <a:lnTo>
                    <a:pt x="410" y="106"/>
                  </a:lnTo>
                  <a:lnTo>
                    <a:pt x="384" y="117"/>
                  </a:lnTo>
                  <a:lnTo>
                    <a:pt x="358" y="129"/>
                  </a:lnTo>
                  <a:lnTo>
                    <a:pt x="333" y="142"/>
                  </a:lnTo>
                  <a:lnTo>
                    <a:pt x="308" y="156"/>
                  </a:lnTo>
                  <a:lnTo>
                    <a:pt x="284" y="172"/>
                  </a:lnTo>
                  <a:lnTo>
                    <a:pt x="262" y="188"/>
                  </a:lnTo>
                  <a:lnTo>
                    <a:pt x="240" y="204"/>
                  </a:lnTo>
                  <a:lnTo>
                    <a:pt x="219" y="221"/>
                  </a:lnTo>
                  <a:lnTo>
                    <a:pt x="200" y="240"/>
                  </a:lnTo>
                  <a:lnTo>
                    <a:pt x="181" y="258"/>
                  </a:lnTo>
                  <a:lnTo>
                    <a:pt x="164" y="279"/>
                  </a:lnTo>
                  <a:lnTo>
                    <a:pt x="148" y="299"/>
                  </a:lnTo>
                  <a:lnTo>
                    <a:pt x="133" y="320"/>
                  </a:lnTo>
                  <a:lnTo>
                    <a:pt x="118" y="342"/>
                  </a:lnTo>
                  <a:lnTo>
                    <a:pt x="106" y="365"/>
                  </a:lnTo>
                  <a:lnTo>
                    <a:pt x="95" y="387"/>
                  </a:lnTo>
                  <a:lnTo>
                    <a:pt x="85" y="410"/>
                  </a:lnTo>
                  <a:lnTo>
                    <a:pt x="77" y="434"/>
                  </a:lnTo>
                  <a:lnTo>
                    <a:pt x="70" y="458"/>
                  </a:lnTo>
                  <a:lnTo>
                    <a:pt x="65" y="484"/>
                  </a:lnTo>
                  <a:lnTo>
                    <a:pt x="61" y="509"/>
                  </a:lnTo>
                  <a:lnTo>
                    <a:pt x="58" y="534"/>
                  </a:lnTo>
                  <a:lnTo>
                    <a:pt x="57" y="561"/>
                  </a:lnTo>
                  <a:lnTo>
                    <a:pt x="57" y="561"/>
                  </a:lnTo>
                  <a:lnTo>
                    <a:pt x="58" y="586"/>
                  </a:lnTo>
                  <a:lnTo>
                    <a:pt x="60" y="610"/>
                  </a:lnTo>
                  <a:lnTo>
                    <a:pt x="64" y="635"/>
                  </a:lnTo>
                  <a:lnTo>
                    <a:pt x="69" y="660"/>
                  </a:lnTo>
                  <a:lnTo>
                    <a:pt x="76" y="684"/>
                  </a:lnTo>
                  <a:lnTo>
                    <a:pt x="84" y="708"/>
                  </a:lnTo>
                  <a:lnTo>
                    <a:pt x="94" y="731"/>
                  </a:lnTo>
                  <a:lnTo>
                    <a:pt x="105" y="753"/>
                  </a:lnTo>
                  <a:lnTo>
                    <a:pt x="117" y="777"/>
                  </a:lnTo>
                  <a:lnTo>
                    <a:pt x="131" y="798"/>
                  </a:lnTo>
                  <a:lnTo>
                    <a:pt x="147" y="820"/>
                  </a:lnTo>
                  <a:lnTo>
                    <a:pt x="163" y="840"/>
                  </a:lnTo>
                  <a:lnTo>
                    <a:pt x="181" y="861"/>
                  </a:lnTo>
                  <a:lnTo>
                    <a:pt x="200" y="881"/>
                  </a:lnTo>
                  <a:lnTo>
                    <a:pt x="220" y="900"/>
                  </a:lnTo>
                  <a:lnTo>
                    <a:pt x="243" y="918"/>
                  </a:lnTo>
                  <a:lnTo>
                    <a:pt x="243" y="918"/>
                  </a:lnTo>
                  <a:lnTo>
                    <a:pt x="246" y="921"/>
                  </a:lnTo>
                  <a:lnTo>
                    <a:pt x="249" y="925"/>
                  </a:lnTo>
                  <a:lnTo>
                    <a:pt x="251" y="929"/>
                  </a:lnTo>
                  <a:lnTo>
                    <a:pt x="252" y="934"/>
                  </a:lnTo>
                  <a:lnTo>
                    <a:pt x="253" y="938"/>
                  </a:lnTo>
                  <a:lnTo>
                    <a:pt x="253" y="943"/>
                  </a:lnTo>
                  <a:lnTo>
                    <a:pt x="252" y="948"/>
                  </a:lnTo>
                  <a:lnTo>
                    <a:pt x="250" y="952"/>
                  </a:lnTo>
                  <a:lnTo>
                    <a:pt x="140" y="1173"/>
                  </a:lnTo>
                  <a:lnTo>
                    <a:pt x="441" y="1032"/>
                  </a:lnTo>
                  <a:lnTo>
                    <a:pt x="441" y="1032"/>
                  </a:lnTo>
                  <a:lnTo>
                    <a:pt x="446" y="1031"/>
                  </a:lnTo>
                  <a:lnTo>
                    <a:pt x="451" y="1030"/>
                  </a:lnTo>
                  <a:lnTo>
                    <a:pt x="456" y="1030"/>
                  </a:lnTo>
                  <a:lnTo>
                    <a:pt x="461" y="1031"/>
                  </a:lnTo>
                  <a:lnTo>
                    <a:pt x="461" y="1031"/>
                  </a:lnTo>
                  <a:lnTo>
                    <a:pt x="487" y="1038"/>
                  </a:lnTo>
                  <a:lnTo>
                    <a:pt x="514" y="1045"/>
                  </a:lnTo>
                  <a:lnTo>
                    <a:pt x="542" y="1050"/>
                  </a:lnTo>
                  <a:lnTo>
                    <a:pt x="569" y="1056"/>
                  </a:lnTo>
                  <a:lnTo>
                    <a:pt x="596" y="1059"/>
                  </a:lnTo>
                  <a:lnTo>
                    <a:pt x="625" y="1062"/>
                  </a:lnTo>
                  <a:lnTo>
                    <a:pt x="653" y="1063"/>
                  </a:lnTo>
                  <a:lnTo>
                    <a:pt x="681" y="1064"/>
                  </a:lnTo>
                  <a:lnTo>
                    <a:pt x="681" y="1064"/>
                  </a:lnTo>
                  <a:lnTo>
                    <a:pt x="712" y="1063"/>
                  </a:lnTo>
                  <a:lnTo>
                    <a:pt x="745" y="1061"/>
                  </a:lnTo>
                  <a:lnTo>
                    <a:pt x="776" y="1058"/>
                  </a:lnTo>
                  <a:lnTo>
                    <a:pt x="806" y="1053"/>
                  </a:lnTo>
                  <a:lnTo>
                    <a:pt x="837" y="1047"/>
                  </a:lnTo>
                  <a:lnTo>
                    <a:pt x="866" y="1041"/>
                  </a:lnTo>
                  <a:lnTo>
                    <a:pt x="895" y="1033"/>
                  </a:lnTo>
                  <a:lnTo>
                    <a:pt x="924" y="1024"/>
                  </a:lnTo>
                  <a:lnTo>
                    <a:pt x="951" y="1014"/>
                  </a:lnTo>
                  <a:lnTo>
                    <a:pt x="978" y="1003"/>
                  </a:lnTo>
                  <a:lnTo>
                    <a:pt x="1004" y="991"/>
                  </a:lnTo>
                  <a:lnTo>
                    <a:pt x="1030" y="978"/>
                  </a:lnTo>
                  <a:lnTo>
                    <a:pt x="1054" y="964"/>
                  </a:lnTo>
                  <a:lnTo>
                    <a:pt x="1077" y="948"/>
                  </a:lnTo>
                  <a:lnTo>
                    <a:pt x="1100" y="932"/>
                  </a:lnTo>
                  <a:lnTo>
                    <a:pt x="1122" y="916"/>
                  </a:lnTo>
                  <a:lnTo>
                    <a:pt x="1143" y="898"/>
                  </a:lnTo>
                  <a:lnTo>
                    <a:pt x="1162" y="880"/>
                  </a:lnTo>
                  <a:lnTo>
                    <a:pt x="1180" y="862"/>
                  </a:lnTo>
                  <a:lnTo>
                    <a:pt x="1198" y="841"/>
                  </a:lnTo>
                  <a:lnTo>
                    <a:pt x="1215" y="821"/>
                  </a:lnTo>
                  <a:lnTo>
                    <a:pt x="1229" y="800"/>
                  </a:lnTo>
                  <a:lnTo>
                    <a:pt x="1243" y="778"/>
                  </a:lnTo>
                  <a:lnTo>
                    <a:pt x="1256" y="755"/>
                  </a:lnTo>
                  <a:lnTo>
                    <a:pt x="1267" y="733"/>
                  </a:lnTo>
                  <a:lnTo>
                    <a:pt x="1276" y="710"/>
                  </a:lnTo>
                  <a:lnTo>
                    <a:pt x="1285" y="686"/>
                  </a:lnTo>
                  <a:lnTo>
                    <a:pt x="1292" y="662"/>
                  </a:lnTo>
                  <a:lnTo>
                    <a:pt x="1297" y="636"/>
                  </a:lnTo>
                  <a:lnTo>
                    <a:pt x="1301" y="611"/>
                  </a:lnTo>
                  <a:lnTo>
                    <a:pt x="1303" y="586"/>
                  </a:lnTo>
                  <a:lnTo>
                    <a:pt x="1304" y="561"/>
                  </a:lnTo>
                  <a:lnTo>
                    <a:pt x="1304" y="561"/>
                  </a:lnTo>
                  <a:lnTo>
                    <a:pt x="1303" y="534"/>
                  </a:lnTo>
                  <a:lnTo>
                    <a:pt x="1301" y="509"/>
                  </a:lnTo>
                  <a:lnTo>
                    <a:pt x="1297" y="484"/>
                  </a:lnTo>
                  <a:lnTo>
                    <a:pt x="1292" y="458"/>
                  </a:lnTo>
                  <a:lnTo>
                    <a:pt x="1285" y="434"/>
                  </a:lnTo>
                  <a:lnTo>
                    <a:pt x="1276" y="410"/>
                  </a:lnTo>
                  <a:lnTo>
                    <a:pt x="1267" y="387"/>
                  </a:lnTo>
                  <a:lnTo>
                    <a:pt x="1256" y="365"/>
                  </a:lnTo>
                  <a:lnTo>
                    <a:pt x="1243" y="342"/>
                  </a:lnTo>
                  <a:lnTo>
                    <a:pt x="1229" y="320"/>
                  </a:lnTo>
                  <a:lnTo>
                    <a:pt x="1215" y="299"/>
                  </a:lnTo>
                  <a:lnTo>
                    <a:pt x="1198" y="279"/>
                  </a:lnTo>
                  <a:lnTo>
                    <a:pt x="1180" y="258"/>
                  </a:lnTo>
                  <a:lnTo>
                    <a:pt x="1162" y="240"/>
                  </a:lnTo>
                  <a:lnTo>
                    <a:pt x="1143" y="221"/>
                  </a:lnTo>
                  <a:lnTo>
                    <a:pt x="1122" y="204"/>
                  </a:lnTo>
                  <a:lnTo>
                    <a:pt x="1100" y="188"/>
                  </a:lnTo>
                  <a:lnTo>
                    <a:pt x="1077" y="172"/>
                  </a:lnTo>
                  <a:lnTo>
                    <a:pt x="1054" y="156"/>
                  </a:lnTo>
                  <a:lnTo>
                    <a:pt x="1030" y="142"/>
                  </a:lnTo>
                  <a:lnTo>
                    <a:pt x="1004" y="129"/>
                  </a:lnTo>
                  <a:lnTo>
                    <a:pt x="978" y="117"/>
                  </a:lnTo>
                  <a:lnTo>
                    <a:pt x="951" y="106"/>
                  </a:lnTo>
                  <a:lnTo>
                    <a:pt x="924" y="96"/>
                  </a:lnTo>
                  <a:lnTo>
                    <a:pt x="895" y="87"/>
                  </a:lnTo>
                  <a:lnTo>
                    <a:pt x="866" y="79"/>
                  </a:lnTo>
                  <a:lnTo>
                    <a:pt x="837" y="73"/>
                  </a:lnTo>
                  <a:lnTo>
                    <a:pt x="806" y="66"/>
                  </a:lnTo>
                  <a:lnTo>
                    <a:pt x="776" y="62"/>
                  </a:lnTo>
                  <a:lnTo>
                    <a:pt x="745" y="59"/>
                  </a:lnTo>
                  <a:lnTo>
                    <a:pt x="712" y="57"/>
                  </a:lnTo>
                  <a:lnTo>
                    <a:pt x="681" y="56"/>
                  </a:lnTo>
                  <a:lnTo>
                    <a:pt x="681" y="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122">
              <a:extLst>
                <a:ext uri="{FF2B5EF4-FFF2-40B4-BE49-F238E27FC236}">
                  <a16:creationId xmlns:a16="http://schemas.microsoft.com/office/drawing/2014/main" id="{11E45C47-1198-4C04-B287-BBD19A7C5DE5}"/>
                </a:ext>
              </a:extLst>
            </p:cNvPr>
            <p:cNvSpPr>
              <a:spLocks/>
            </p:cNvSpPr>
            <p:nvPr/>
          </p:nvSpPr>
          <p:spPr bwMode="auto">
            <a:xfrm>
              <a:off x="7662863" y="2962275"/>
              <a:ext cx="104775" cy="122238"/>
            </a:xfrm>
            <a:custGeom>
              <a:avLst/>
              <a:gdLst>
                <a:gd name="T0" fmla="*/ 193 w 397"/>
                <a:gd name="T1" fmla="*/ 464 h 464"/>
                <a:gd name="T2" fmla="*/ 179 w 397"/>
                <a:gd name="T3" fmla="*/ 456 h 464"/>
                <a:gd name="T4" fmla="*/ 171 w 397"/>
                <a:gd name="T5" fmla="*/ 442 h 464"/>
                <a:gd name="T6" fmla="*/ 171 w 397"/>
                <a:gd name="T7" fmla="*/ 365 h 464"/>
                <a:gd name="T8" fmla="*/ 176 w 397"/>
                <a:gd name="T9" fmla="*/ 350 h 464"/>
                <a:gd name="T10" fmla="*/ 188 w 397"/>
                <a:gd name="T11" fmla="*/ 339 h 464"/>
                <a:gd name="T12" fmla="*/ 199 w 397"/>
                <a:gd name="T13" fmla="*/ 337 h 464"/>
                <a:gd name="T14" fmla="*/ 241 w 397"/>
                <a:gd name="T15" fmla="*/ 331 h 464"/>
                <a:gd name="T16" fmla="*/ 278 w 397"/>
                <a:gd name="T17" fmla="*/ 313 h 464"/>
                <a:gd name="T18" fmla="*/ 308 w 397"/>
                <a:gd name="T19" fmla="*/ 286 h 464"/>
                <a:gd name="T20" fmla="*/ 330 w 397"/>
                <a:gd name="T21" fmla="*/ 251 h 464"/>
                <a:gd name="T22" fmla="*/ 340 w 397"/>
                <a:gd name="T23" fmla="*/ 212 h 464"/>
                <a:gd name="T24" fmla="*/ 340 w 397"/>
                <a:gd name="T25" fmla="*/ 182 h 464"/>
                <a:gd name="T26" fmla="*/ 330 w 397"/>
                <a:gd name="T27" fmla="*/ 143 h 464"/>
                <a:gd name="T28" fmla="*/ 308 w 397"/>
                <a:gd name="T29" fmla="*/ 108 h 464"/>
                <a:gd name="T30" fmla="*/ 278 w 397"/>
                <a:gd name="T31" fmla="*/ 81 h 464"/>
                <a:gd name="T32" fmla="*/ 241 w 397"/>
                <a:gd name="T33" fmla="*/ 63 h 464"/>
                <a:gd name="T34" fmla="*/ 199 w 397"/>
                <a:gd name="T35" fmla="*/ 57 h 464"/>
                <a:gd name="T36" fmla="*/ 171 w 397"/>
                <a:gd name="T37" fmla="*/ 60 h 464"/>
                <a:gd name="T38" fmla="*/ 133 w 397"/>
                <a:gd name="T39" fmla="*/ 75 h 464"/>
                <a:gd name="T40" fmla="*/ 99 w 397"/>
                <a:gd name="T41" fmla="*/ 100 h 464"/>
                <a:gd name="T42" fmla="*/ 75 w 397"/>
                <a:gd name="T43" fmla="*/ 134 h 464"/>
                <a:gd name="T44" fmla="*/ 60 w 397"/>
                <a:gd name="T45" fmla="*/ 173 h 464"/>
                <a:gd name="T46" fmla="*/ 58 w 397"/>
                <a:gd name="T47" fmla="*/ 202 h 464"/>
                <a:gd name="T48" fmla="*/ 53 w 397"/>
                <a:gd name="T49" fmla="*/ 219 h 464"/>
                <a:gd name="T50" fmla="*/ 40 w 397"/>
                <a:gd name="T51" fmla="*/ 229 h 464"/>
                <a:gd name="T52" fmla="*/ 29 w 397"/>
                <a:gd name="T53" fmla="*/ 231 h 464"/>
                <a:gd name="T54" fmla="*/ 13 w 397"/>
                <a:gd name="T55" fmla="*/ 226 h 464"/>
                <a:gd name="T56" fmla="*/ 3 w 397"/>
                <a:gd name="T57" fmla="*/ 214 h 464"/>
                <a:gd name="T58" fmla="*/ 0 w 397"/>
                <a:gd name="T59" fmla="*/ 202 h 464"/>
                <a:gd name="T60" fmla="*/ 9 w 397"/>
                <a:gd name="T61" fmla="*/ 142 h 464"/>
                <a:gd name="T62" fmla="*/ 35 w 397"/>
                <a:gd name="T63" fmla="*/ 89 h 464"/>
                <a:gd name="T64" fmla="*/ 73 w 397"/>
                <a:gd name="T65" fmla="*/ 47 h 464"/>
                <a:gd name="T66" fmla="*/ 122 w 397"/>
                <a:gd name="T67" fmla="*/ 17 h 464"/>
                <a:gd name="T68" fmla="*/ 179 w 397"/>
                <a:gd name="T69" fmla="*/ 1 h 464"/>
                <a:gd name="T70" fmla="*/ 220 w 397"/>
                <a:gd name="T71" fmla="*/ 1 h 464"/>
                <a:gd name="T72" fmla="*/ 276 w 397"/>
                <a:gd name="T73" fmla="*/ 16 h 464"/>
                <a:gd name="T74" fmla="*/ 326 w 397"/>
                <a:gd name="T75" fmla="*/ 45 h 464"/>
                <a:gd name="T76" fmla="*/ 364 w 397"/>
                <a:gd name="T77" fmla="*/ 87 h 464"/>
                <a:gd name="T78" fmla="*/ 388 w 397"/>
                <a:gd name="T79" fmla="*/ 139 h 464"/>
                <a:gd name="T80" fmla="*/ 397 w 397"/>
                <a:gd name="T81" fmla="*/ 197 h 464"/>
                <a:gd name="T82" fmla="*/ 394 w 397"/>
                <a:gd name="T83" fmla="*/ 233 h 464"/>
                <a:gd name="T84" fmla="*/ 377 w 397"/>
                <a:gd name="T85" fmla="*/ 283 h 464"/>
                <a:gd name="T86" fmla="*/ 349 w 397"/>
                <a:gd name="T87" fmla="*/ 327 h 464"/>
                <a:gd name="T88" fmla="*/ 309 w 397"/>
                <a:gd name="T89" fmla="*/ 360 h 464"/>
                <a:gd name="T90" fmla="*/ 262 w 397"/>
                <a:gd name="T91" fmla="*/ 383 h 464"/>
                <a:gd name="T92" fmla="*/ 228 w 397"/>
                <a:gd name="T93" fmla="*/ 436 h 464"/>
                <a:gd name="T94" fmla="*/ 226 w 397"/>
                <a:gd name="T95" fmla="*/ 447 h 464"/>
                <a:gd name="T96" fmla="*/ 216 w 397"/>
                <a:gd name="T97" fmla="*/ 460 h 464"/>
                <a:gd name="T98" fmla="*/ 199 w 397"/>
                <a:gd name="T99" fmla="*/ 46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97" h="464">
                  <a:moveTo>
                    <a:pt x="199" y="464"/>
                  </a:moveTo>
                  <a:lnTo>
                    <a:pt x="199" y="464"/>
                  </a:lnTo>
                  <a:lnTo>
                    <a:pt x="193" y="464"/>
                  </a:lnTo>
                  <a:lnTo>
                    <a:pt x="188" y="462"/>
                  </a:lnTo>
                  <a:lnTo>
                    <a:pt x="183" y="460"/>
                  </a:lnTo>
                  <a:lnTo>
                    <a:pt x="179" y="456"/>
                  </a:lnTo>
                  <a:lnTo>
                    <a:pt x="176" y="452"/>
                  </a:lnTo>
                  <a:lnTo>
                    <a:pt x="173" y="447"/>
                  </a:lnTo>
                  <a:lnTo>
                    <a:pt x="171" y="442"/>
                  </a:lnTo>
                  <a:lnTo>
                    <a:pt x="171" y="436"/>
                  </a:lnTo>
                  <a:lnTo>
                    <a:pt x="171" y="365"/>
                  </a:lnTo>
                  <a:lnTo>
                    <a:pt x="171" y="365"/>
                  </a:lnTo>
                  <a:lnTo>
                    <a:pt x="171" y="360"/>
                  </a:lnTo>
                  <a:lnTo>
                    <a:pt x="173" y="354"/>
                  </a:lnTo>
                  <a:lnTo>
                    <a:pt x="176" y="350"/>
                  </a:lnTo>
                  <a:lnTo>
                    <a:pt x="179" y="345"/>
                  </a:lnTo>
                  <a:lnTo>
                    <a:pt x="183" y="342"/>
                  </a:lnTo>
                  <a:lnTo>
                    <a:pt x="188" y="339"/>
                  </a:lnTo>
                  <a:lnTo>
                    <a:pt x="193" y="338"/>
                  </a:lnTo>
                  <a:lnTo>
                    <a:pt x="199" y="337"/>
                  </a:lnTo>
                  <a:lnTo>
                    <a:pt x="199" y="337"/>
                  </a:lnTo>
                  <a:lnTo>
                    <a:pt x="214" y="336"/>
                  </a:lnTo>
                  <a:lnTo>
                    <a:pt x="228" y="334"/>
                  </a:lnTo>
                  <a:lnTo>
                    <a:pt x="241" y="331"/>
                  </a:lnTo>
                  <a:lnTo>
                    <a:pt x="254" y="326"/>
                  </a:lnTo>
                  <a:lnTo>
                    <a:pt x="267" y="320"/>
                  </a:lnTo>
                  <a:lnTo>
                    <a:pt x="278" y="313"/>
                  </a:lnTo>
                  <a:lnTo>
                    <a:pt x="289" y="305"/>
                  </a:lnTo>
                  <a:lnTo>
                    <a:pt x="299" y="296"/>
                  </a:lnTo>
                  <a:lnTo>
                    <a:pt x="308" y="286"/>
                  </a:lnTo>
                  <a:lnTo>
                    <a:pt x="317" y="275"/>
                  </a:lnTo>
                  <a:lnTo>
                    <a:pt x="324" y="264"/>
                  </a:lnTo>
                  <a:lnTo>
                    <a:pt x="330" y="251"/>
                  </a:lnTo>
                  <a:lnTo>
                    <a:pt x="335" y="239"/>
                  </a:lnTo>
                  <a:lnTo>
                    <a:pt x="338" y="225"/>
                  </a:lnTo>
                  <a:lnTo>
                    <a:pt x="340" y="212"/>
                  </a:lnTo>
                  <a:lnTo>
                    <a:pt x="341" y="197"/>
                  </a:lnTo>
                  <a:lnTo>
                    <a:pt x="341" y="197"/>
                  </a:lnTo>
                  <a:lnTo>
                    <a:pt x="340" y="182"/>
                  </a:lnTo>
                  <a:lnTo>
                    <a:pt x="338" y="169"/>
                  </a:lnTo>
                  <a:lnTo>
                    <a:pt x="335" y="155"/>
                  </a:lnTo>
                  <a:lnTo>
                    <a:pt x="330" y="143"/>
                  </a:lnTo>
                  <a:lnTo>
                    <a:pt x="324" y="131"/>
                  </a:lnTo>
                  <a:lnTo>
                    <a:pt x="317" y="119"/>
                  </a:lnTo>
                  <a:lnTo>
                    <a:pt x="308" y="108"/>
                  </a:lnTo>
                  <a:lnTo>
                    <a:pt x="299" y="98"/>
                  </a:lnTo>
                  <a:lnTo>
                    <a:pt x="289" y="89"/>
                  </a:lnTo>
                  <a:lnTo>
                    <a:pt x="278" y="81"/>
                  </a:lnTo>
                  <a:lnTo>
                    <a:pt x="267" y="74"/>
                  </a:lnTo>
                  <a:lnTo>
                    <a:pt x="254" y="68"/>
                  </a:lnTo>
                  <a:lnTo>
                    <a:pt x="241" y="63"/>
                  </a:lnTo>
                  <a:lnTo>
                    <a:pt x="228" y="60"/>
                  </a:lnTo>
                  <a:lnTo>
                    <a:pt x="214" y="58"/>
                  </a:lnTo>
                  <a:lnTo>
                    <a:pt x="199" y="57"/>
                  </a:lnTo>
                  <a:lnTo>
                    <a:pt x="199" y="57"/>
                  </a:lnTo>
                  <a:lnTo>
                    <a:pt x="185" y="58"/>
                  </a:lnTo>
                  <a:lnTo>
                    <a:pt x="171" y="60"/>
                  </a:lnTo>
                  <a:lnTo>
                    <a:pt x="158" y="64"/>
                  </a:lnTo>
                  <a:lnTo>
                    <a:pt x="145" y="69"/>
                  </a:lnTo>
                  <a:lnTo>
                    <a:pt x="133" y="75"/>
                  </a:lnTo>
                  <a:lnTo>
                    <a:pt x="121" y="82"/>
                  </a:lnTo>
                  <a:lnTo>
                    <a:pt x="109" y="90"/>
                  </a:lnTo>
                  <a:lnTo>
                    <a:pt x="99" y="100"/>
                  </a:lnTo>
                  <a:lnTo>
                    <a:pt x="90" y="111"/>
                  </a:lnTo>
                  <a:lnTo>
                    <a:pt x="82" y="122"/>
                  </a:lnTo>
                  <a:lnTo>
                    <a:pt x="75" y="134"/>
                  </a:lnTo>
                  <a:lnTo>
                    <a:pt x="69" y="146"/>
                  </a:lnTo>
                  <a:lnTo>
                    <a:pt x="64" y="160"/>
                  </a:lnTo>
                  <a:lnTo>
                    <a:pt x="60" y="173"/>
                  </a:lnTo>
                  <a:lnTo>
                    <a:pt x="58" y="187"/>
                  </a:lnTo>
                  <a:lnTo>
                    <a:pt x="58" y="202"/>
                  </a:lnTo>
                  <a:lnTo>
                    <a:pt x="58" y="202"/>
                  </a:lnTo>
                  <a:lnTo>
                    <a:pt x="57" y="208"/>
                  </a:lnTo>
                  <a:lnTo>
                    <a:pt x="55" y="214"/>
                  </a:lnTo>
                  <a:lnTo>
                    <a:pt x="53" y="219"/>
                  </a:lnTo>
                  <a:lnTo>
                    <a:pt x="49" y="223"/>
                  </a:lnTo>
                  <a:lnTo>
                    <a:pt x="45" y="226"/>
                  </a:lnTo>
                  <a:lnTo>
                    <a:pt x="40" y="229"/>
                  </a:lnTo>
                  <a:lnTo>
                    <a:pt x="35" y="230"/>
                  </a:lnTo>
                  <a:lnTo>
                    <a:pt x="29" y="231"/>
                  </a:lnTo>
                  <a:lnTo>
                    <a:pt x="29" y="231"/>
                  </a:lnTo>
                  <a:lnTo>
                    <a:pt x="24" y="230"/>
                  </a:lnTo>
                  <a:lnTo>
                    <a:pt x="19" y="229"/>
                  </a:lnTo>
                  <a:lnTo>
                    <a:pt x="13" y="226"/>
                  </a:lnTo>
                  <a:lnTo>
                    <a:pt x="9" y="223"/>
                  </a:lnTo>
                  <a:lnTo>
                    <a:pt x="5" y="219"/>
                  </a:lnTo>
                  <a:lnTo>
                    <a:pt x="3" y="214"/>
                  </a:lnTo>
                  <a:lnTo>
                    <a:pt x="1" y="208"/>
                  </a:lnTo>
                  <a:lnTo>
                    <a:pt x="0" y="202"/>
                  </a:lnTo>
                  <a:lnTo>
                    <a:pt x="0" y="202"/>
                  </a:lnTo>
                  <a:lnTo>
                    <a:pt x="1" y="181"/>
                  </a:lnTo>
                  <a:lnTo>
                    <a:pt x="4" y="162"/>
                  </a:lnTo>
                  <a:lnTo>
                    <a:pt x="9" y="142"/>
                  </a:lnTo>
                  <a:lnTo>
                    <a:pt x="17" y="124"/>
                  </a:lnTo>
                  <a:lnTo>
                    <a:pt x="25" y="107"/>
                  </a:lnTo>
                  <a:lnTo>
                    <a:pt x="35" y="89"/>
                  </a:lnTo>
                  <a:lnTo>
                    <a:pt x="46" y="74"/>
                  </a:lnTo>
                  <a:lnTo>
                    <a:pt x="59" y="59"/>
                  </a:lnTo>
                  <a:lnTo>
                    <a:pt x="73" y="47"/>
                  </a:lnTo>
                  <a:lnTo>
                    <a:pt x="88" y="35"/>
                  </a:lnTo>
                  <a:lnTo>
                    <a:pt x="104" y="25"/>
                  </a:lnTo>
                  <a:lnTo>
                    <a:pt x="122" y="17"/>
                  </a:lnTo>
                  <a:lnTo>
                    <a:pt x="140" y="10"/>
                  </a:lnTo>
                  <a:lnTo>
                    <a:pt x="159" y="4"/>
                  </a:lnTo>
                  <a:lnTo>
                    <a:pt x="179" y="1"/>
                  </a:lnTo>
                  <a:lnTo>
                    <a:pt x="199" y="0"/>
                  </a:lnTo>
                  <a:lnTo>
                    <a:pt x="199" y="0"/>
                  </a:lnTo>
                  <a:lnTo>
                    <a:pt x="220" y="1"/>
                  </a:lnTo>
                  <a:lnTo>
                    <a:pt x="239" y="4"/>
                  </a:lnTo>
                  <a:lnTo>
                    <a:pt x="258" y="10"/>
                  </a:lnTo>
                  <a:lnTo>
                    <a:pt x="276" y="16"/>
                  </a:lnTo>
                  <a:lnTo>
                    <a:pt x="293" y="24"/>
                  </a:lnTo>
                  <a:lnTo>
                    <a:pt x="311" y="34"/>
                  </a:lnTo>
                  <a:lnTo>
                    <a:pt x="326" y="45"/>
                  </a:lnTo>
                  <a:lnTo>
                    <a:pt x="340" y="58"/>
                  </a:lnTo>
                  <a:lnTo>
                    <a:pt x="352" y="72"/>
                  </a:lnTo>
                  <a:lnTo>
                    <a:pt x="364" y="87"/>
                  </a:lnTo>
                  <a:lnTo>
                    <a:pt x="373" y="103"/>
                  </a:lnTo>
                  <a:lnTo>
                    <a:pt x="382" y="121"/>
                  </a:lnTo>
                  <a:lnTo>
                    <a:pt x="388" y="139"/>
                  </a:lnTo>
                  <a:lnTo>
                    <a:pt x="393" y="157"/>
                  </a:lnTo>
                  <a:lnTo>
                    <a:pt x="396" y="177"/>
                  </a:lnTo>
                  <a:lnTo>
                    <a:pt x="397" y="197"/>
                  </a:lnTo>
                  <a:lnTo>
                    <a:pt x="397" y="197"/>
                  </a:lnTo>
                  <a:lnTo>
                    <a:pt x="396" y="216"/>
                  </a:lnTo>
                  <a:lnTo>
                    <a:pt x="394" y="233"/>
                  </a:lnTo>
                  <a:lnTo>
                    <a:pt x="390" y="251"/>
                  </a:lnTo>
                  <a:lnTo>
                    <a:pt x="384" y="267"/>
                  </a:lnTo>
                  <a:lnTo>
                    <a:pt x="377" y="283"/>
                  </a:lnTo>
                  <a:lnTo>
                    <a:pt x="369" y="298"/>
                  </a:lnTo>
                  <a:lnTo>
                    <a:pt x="359" y="313"/>
                  </a:lnTo>
                  <a:lnTo>
                    <a:pt x="349" y="327"/>
                  </a:lnTo>
                  <a:lnTo>
                    <a:pt x="337" y="339"/>
                  </a:lnTo>
                  <a:lnTo>
                    <a:pt x="324" y="350"/>
                  </a:lnTo>
                  <a:lnTo>
                    <a:pt x="309" y="360"/>
                  </a:lnTo>
                  <a:lnTo>
                    <a:pt x="294" y="369"/>
                  </a:lnTo>
                  <a:lnTo>
                    <a:pt x="279" y="377"/>
                  </a:lnTo>
                  <a:lnTo>
                    <a:pt x="262" y="383"/>
                  </a:lnTo>
                  <a:lnTo>
                    <a:pt x="245" y="388"/>
                  </a:lnTo>
                  <a:lnTo>
                    <a:pt x="228" y="391"/>
                  </a:lnTo>
                  <a:lnTo>
                    <a:pt x="228" y="436"/>
                  </a:lnTo>
                  <a:lnTo>
                    <a:pt x="228" y="436"/>
                  </a:lnTo>
                  <a:lnTo>
                    <a:pt x="227" y="442"/>
                  </a:lnTo>
                  <a:lnTo>
                    <a:pt x="226" y="447"/>
                  </a:lnTo>
                  <a:lnTo>
                    <a:pt x="223" y="452"/>
                  </a:lnTo>
                  <a:lnTo>
                    <a:pt x="220" y="456"/>
                  </a:lnTo>
                  <a:lnTo>
                    <a:pt x="216" y="460"/>
                  </a:lnTo>
                  <a:lnTo>
                    <a:pt x="210" y="462"/>
                  </a:lnTo>
                  <a:lnTo>
                    <a:pt x="204" y="464"/>
                  </a:lnTo>
                  <a:lnTo>
                    <a:pt x="199" y="464"/>
                  </a:lnTo>
                  <a:lnTo>
                    <a:pt x="199" y="4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123">
              <a:extLst>
                <a:ext uri="{FF2B5EF4-FFF2-40B4-BE49-F238E27FC236}">
                  <a16:creationId xmlns:a16="http://schemas.microsoft.com/office/drawing/2014/main" id="{A12CA670-AE0F-4062-95BD-A158CD91636A}"/>
                </a:ext>
              </a:extLst>
            </p:cNvPr>
            <p:cNvSpPr>
              <a:spLocks/>
            </p:cNvSpPr>
            <p:nvPr/>
          </p:nvSpPr>
          <p:spPr bwMode="auto">
            <a:xfrm>
              <a:off x="7700963" y="3095625"/>
              <a:ext cx="30163" cy="30163"/>
            </a:xfrm>
            <a:custGeom>
              <a:avLst/>
              <a:gdLst>
                <a:gd name="T0" fmla="*/ 56 w 113"/>
                <a:gd name="T1" fmla="*/ 113 h 113"/>
                <a:gd name="T2" fmla="*/ 56 w 113"/>
                <a:gd name="T3" fmla="*/ 113 h 113"/>
                <a:gd name="T4" fmla="*/ 45 w 113"/>
                <a:gd name="T5" fmla="*/ 112 h 113"/>
                <a:gd name="T6" fmla="*/ 34 w 113"/>
                <a:gd name="T7" fmla="*/ 108 h 113"/>
                <a:gd name="T8" fmla="*/ 24 w 113"/>
                <a:gd name="T9" fmla="*/ 103 h 113"/>
                <a:gd name="T10" fmla="*/ 16 w 113"/>
                <a:gd name="T11" fmla="*/ 96 h 113"/>
                <a:gd name="T12" fmla="*/ 9 w 113"/>
                <a:gd name="T13" fmla="*/ 87 h 113"/>
                <a:gd name="T14" fmla="*/ 4 w 113"/>
                <a:gd name="T15" fmla="*/ 77 h 113"/>
                <a:gd name="T16" fmla="*/ 1 w 113"/>
                <a:gd name="T17" fmla="*/ 67 h 113"/>
                <a:gd name="T18" fmla="*/ 0 w 113"/>
                <a:gd name="T19" fmla="*/ 56 h 113"/>
                <a:gd name="T20" fmla="*/ 0 w 113"/>
                <a:gd name="T21" fmla="*/ 56 h 113"/>
                <a:gd name="T22" fmla="*/ 1 w 113"/>
                <a:gd name="T23" fmla="*/ 44 h 113"/>
                <a:gd name="T24" fmla="*/ 4 w 113"/>
                <a:gd name="T25" fmla="*/ 34 h 113"/>
                <a:gd name="T26" fmla="*/ 9 w 113"/>
                <a:gd name="T27" fmla="*/ 24 h 113"/>
                <a:gd name="T28" fmla="*/ 16 w 113"/>
                <a:gd name="T29" fmla="*/ 16 h 113"/>
                <a:gd name="T30" fmla="*/ 24 w 113"/>
                <a:gd name="T31" fmla="*/ 9 h 113"/>
                <a:gd name="T32" fmla="*/ 34 w 113"/>
                <a:gd name="T33" fmla="*/ 4 h 113"/>
                <a:gd name="T34" fmla="*/ 45 w 113"/>
                <a:gd name="T35" fmla="*/ 1 h 113"/>
                <a:gd name="T36" fmla="*/ 56 w 113"/>
                <a:gd name="T37" fmla="*/ 0 h 113"/>
                <a:gd name="T38" fmla="*/ 56 w 113"/>
                <a:gd name="T39" fmla="*/ 0 h 113"/>
                <a:gd name="T40" fmla="*/ 67 w 113"/>
                <a:gd name="T41" fmla="*/ 1 h 113"/>
                <a:gd name="T42" fmla="*/ 79 w 113"/>
                <a:gd name="T43" fmla="*/ 4 h 113"/>
                <a:gd name="T44" fmla="*/ 88 w 113"/>
                <a:gd name="T45" fmla="*/ 9 h 113"/>
                <a:gd name="T46" fmla="*/ 96 w 113"/>
                <a:gd name="T47" fmla="*/ 16 h 113"/>
                <a:gd name="T48" fmla="*/ 103 w 113"/>
                <a:gd name="T49" fmla="*/ 24 h 113"/>
                <a:gd name="T50" fmla="*/ 109 w 113"/>
                <a:gd name="T51" fmla="*/ 34 h 113"/>
                <a:gd name="T52" fmla="*/ 112 w 113"/>
                <a:gd name="T53" fmla="*/ 44 h 113"/>
                <a:gd name="T54" fmla="*/ 113 w 113"/>
                <a:gd name="T55" fmla="*/ 56 h 113"/>
                <a:gd name="T56" fmla="*/ 113 w 113"/>
                <a:gd name="T57" fmla="*/ 56 h 113"/>
                <a:gd name="T58" fmla="*/ 112 w 113"/>
                <a:gd name="T59" fmla="*/ 67 h 113"/>
                <a:gd name="T60" fmla="*/ 109 w 113"/>
                <a:gd name="T61" fmla="*/ 77 h 113"/>
                <a:gd name="T62" fmla="*/ 103 w 113"/>
                <a:gd name="T63" fmla="*/ 87 h 113"/>
                <a:gd name="T64" fmla="*/ 96 w 113"/>
                <a:gd name="T65" fmla="*/ 96 h 113"/>
                <a:gd name="T66" fmla="*/ 88 w 113"/>
                <a:gd name="T67" fmla="*/ 103 h 113"/>
                <a:gd name="T68" fmla="*/ 79 w 113"/>
                <a:gd name="T69" fmla="*/ 108 h 113"/>
                <a:gd name="T70" fmla="*/ 67 w 113"/>
                <a:gd name="T71" fmla="*/ 112 h 113"/>
                <a:gd name="T72" fmla="*/ 56 w 113"/>
                <a:gd name="T73" fmla="*/ 113 h 113"/>
                <a:gd name="T74" fmla="*/ 56 w 113"/>
                <a:gd name="T75"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3" h="113">
                  <a:moveTo>
                    <a:pt x="56" y="113"/>
                  </a:moveTo>
                  <a:lnTo>
                    <a:pt x="56" y="113"/>
                  </a:lnTo>
                  <a:lnTo>
                    <a:pt x="45" y="112"/>
                  </a:lnTo>
                  <a:lnTo>
                    <a:pt x="34" y="108"/>
                  </a:lnTo>
                  <a:lnTo>
                    <a:pt x="24" y="103"/>
                  </a:lnTo>
                  <a:lnTo>
                    <a:pt x="16" y="96"/>
                  </a:lnTo>
                  <a:lnTo>
                    <a:pt x="9" y="87"/>
                  </a:lnTo>
                  <a:lnTo>
                    <a:pt x="4" y="77"/>
                  </a:lnTo>
                  <a:lnTo>
                    <a:pt x="1" y="67"/>
                  </a:lnTo>
                  <a:lnTo>
                    <a:pt x="0" y="56"/>
                  </a:lnTo>
                  <a:lnTo>
                    <a:pt x="0" y="56"/>
                  </a:lnTo>
                  <a:lnTo>
                    <a:pt x="1" y="44"/>
                  </a:lnTo>
                  <a:lnTo>
                    <a:pt x="4" y="34"/>
                  </a:lnTo>
                  <a:lnTo>
                    <a:pt x="9" y="24"/>
                  </a:lnTo>
                  <a:lnTo>
                    <a:pt x="16" y="16"/>
                  </a:lnTo>
                  <a:lnTo>
                    <a:pt x="24" y="9"/>
                  </a:lnTo>
                  <a:lnTo>
                    <a:pt x="34" y="4"/>
                  </a:lnTo>
                  <a:lnTo>
                    <a:pt x="45" y="1"/>
                  </a:lnTo>
                  <a:lnTo>
                    <a:pt x="56" y="0"/>
                  </a:lnTo>
                  <a:lnTo>
                    <a:pt x="56" y="0"/>
                  </a:lnTo>
                  <a:lnTo>
                    <a:pt x="67" y="1"/>
                  </a:lnTo>
                  <a:lnTo>
                    <a:pt x="79" y="4"/>
                  </a:lnTo>
                  <a:lnTo>
                    <a:pt x="88" y="9"/>
                  </a:lnTo>
                  <a:lnTo>
                    <a:pt x="96" y="16"/>
                  </a:lnTo>
                  <a:lnTo>
                    <a:pt x="103" y="24"/>
                  </a:lnTo>
                  <a:lnTo>
                    <a:pt x="109" y="34"/>
                  </a:lnTo>
                  <a:lnTo>
                    <a:pt x="112" y="44"/>
                  </a:lnTo>
                  <a:lnTo>
                    <a:pt x="113" y="56"/>
                  </a:lnTo>
                  <a:lnTo>
                    <a:pt x="113" y="56"/>
                  </a:lnTo>
                  <a:lnTo>
                    <a:pt x="112" y="67"/>
                  </a:lnTo>
                  <a:lnTo>
                    <a:pt x="109" y="77"/>
                  </a:lnTo>
                  <a:lnTo>
                    <a:pt x="103" y="87"/>
                  </a:lnTo>
                  <a:lnTo>
                    <a:pt x="96" y="96"/>
                  </a:lnTo>
                  <a:lnTo>
                    <a:pt x="88" y="103"/>
                  </a:lnTo>
                  <a:lnTo>
                    <a:pt x="79" y="108"/>
                  </a:lnTo>
                  <a:lnTo>
                    <a:pt x="67" y="112"/>
                  </a:lnTo>
                  <a:lnTo>
                    <a:pt x="56" y="113"/>
                  </a:lnTo>
                  <a:lnTo>
                    <a:pt x="56" y="1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cxnSp>
        <p:nvCxnSpPr>
          <p:cNvPr id="93" name="Straight Connector 92">
            <a:extLst>
              <a:ext uri="{FF2B5EF4-FFF2-40B4-BE49-F238E27FC236}">
                <a16:creationId xmlns:a16="http://schemas.microsoft.com/office/drawing/2014/main" id="{A7541F64-1F2A-4519-9903-D010A61079DE}"/>
              </a:ext>
            </a:extLst>
          </p:cNvPr>
          <p:cNvCxnSpPr/>
          <p:nvPr/>
        </p:nvCxnSpPr>
        <p:spPr>
          <a:xfrm>
            <a:off x="756143" y="6192990"/>
            <a:ext cx="393767"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71F28FC4-C317-420C-9E2A-DA184D93BF9D}"/>
              </a:ext>
            </a:extLst>
          </p:cNvPr>
          <p:cNvCxnSpPr/>
          <p:nvPr/>
        </p:nvCxnSpPr>
        <p:spPr>
          <a:xfrm>
            <a:off x="6158952" y="6201927"/>
            <a:ext cx="393767"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pic>
        <p:nvPicPr>
          <p:cNvPr id="96" name="Graphic 95" descr="Classroom with solid fill">
            <a:extLst>
              <a:ext uri="{FF2B5EF4-FFF2-40B4-BE49-F238E27FC236}">
                <a16:creationId xmlns:a16="http://schemas.microsoft.com/office/drawing/2014/main" id="{41CF470C-0439-38E2-1075-D14AB62C1E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02117" y="2626373"/>
            <a:ext cx="790712" cy="790712"/>
          </a:xfrm>
          <a:prstGeom prst="rect">
            <a:avLst/>
          </a:prstGeom>
        </p:spPr>
      </p:pic>
      <p:pic>
        <p:nvPicPr>
          <p:cNvPr id="98" name="Graphic 97" descr="Comment Add with solid fill">
            <a:extLst>
              <a:ext uri="{FF2B5EF4-FFF2-40B4-BE49-F238E27FC236}">
                <a16:creationId xmlns:a16="http://schemas.microsoft.com/office/drawing/2014/main" id="{7D297D97-7612-5033-A54A-3575DA51B90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027405" y="2177675"/>
            <a:ext cx="796588" cy="796588"/>
          </a:xfrm>
          <a:prstGeom prst="rect">
            <a:avLst/>
          </a:prstGeom>
        </p:spPr>
      </p:pic>
      <p:pic>
        <p:nvPicPr>
          <p:cNvPr id="100" name="Graphic 99" descr="Badge Tick with solid fill">
            <a:extLst>
              <a:ext uri="{FF2B5EF4-FFF2-40B4-BE49-F238E27FC236}">
                <a16:creationId xmlns:a16="http://schemas.microsoft.com/office/drawing/2014/main" id="{F7B04B90-06D9-B7F2-6F68-77454FE22A4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475237" y="2620682"/>
            <a:ext cx="914400" cy="914400"/>
          </a:xfrm>
          <a:prstGeom prst="rect">
            <a:avLst/>
          </a:prstGeom>
        </p:spPr>
      </p:pic>
      <p:pic>
        <p:nvPicPr>
          <p:cNvPr id="104" name="Graphic 103" descr="Pound with solid fill">
            <a:extLst>
              <a:ext uri="{FF2B5EF4-FFF2-40B4-BE49-F238E27FC236}">
                <a16:creationId xmlns:a16="http://schemas.microsoft.com/office/drawing/2014/main" id="{BA30D009-7A25-CAA2-7AB7-F1FD471F1C9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94796" y="2600877"/>
            <a:ext cx="914400" cy="914400"/>
          </a:xfrm>
          <a:prstGeom prst="rect">
            <a:avLst/>
          </a:prstGeom>
        </p:spPr>
      </p:pic>
      <p:pic>
        <p:nvPicPr>
          <p:cNvPr id="106" name="Graphic 105" descr="Decision chart with solid fill">
            <a:extLst>
              <a:ext uri="{FF2B5EF4-FFF2-40B4-BE49-F238E27FC236}">
                <a16:creationId xmlns:a16="http://schemas.microsoft.com/office/drawing/2014/main" id="{CE36642B-8629-BE15-28A5-0EF14602E72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990388" y="2033198"/>
            <a:ext cx="914400" cy="914400"/>
          </a:xfrm>
          <a:prstGeom prst="rect">
            <a:avLst/>
          </a:prstGeom>
        </p:spPr>
      </p:pic>
      <p:pic>
        <p:nvPicPr>
          <p:cNvPr id="108" name="Graphic 107" descr="Arrow circle with solid fill">
            <a:extLst>
              <a:ext uri="{FF2B5EF4-FFF2-40B4-BE49-F238E27FC236}">
                <a16:creationId xmlns:a16="http://schemas.microsoft.com/office/drawing/2014/main" id="{0DFC3129-1971-68C6-EE06-4EE030046A8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38584" y="2075397"/>
            <a:ext cx="914400" cy="914400"/>
          </a:xfrm>
          <a:prstGeom prst="rect">
            <a:avLst/>
          </a:prstGeom>
        </p:spPr>
      </p:pic>
      <p:grpSp>
        <p:nvGrpSpPr>
          <p:cNvPr id="109" name="Group 108">
            <a:extLst>
              <a:ext uri="{FF2B5EF4-FFF2-40B4-BE49-F238E27FC236}">
                <a16:creationId xmlns:a16="http://schemas.microsoft.com/office/drawing/2014/main" id="{628D3DD8-7A98-338C-406E-BFC35ABF3282}"/>
              </a:ext>
            </a:extLst>
          </p:cNvPr>
          <p:cNvGrpSpPr/>
          <p:nvPr/>
        </p:nvGrpSpPr>
        <p:grpSpPr>
          <a:xfrm>
            <a:off x="9925493" y="4921309"/>
            <a:ext cx="298177" cy="275846"/>
            <a:chOff x="7527925" y="2894013"/>
            <a:chExt cx="360363" cy="333375"/>
          </a:xfrm>
          <a:solidFill>
            <a:schemeClr val="bg1"/>
          </a:solidFill>
        </p:grpSpPr>
        <p:sp>
          <p:nvSpPr>
            <p:cNvPr id="110" name="Freeform 121">
              <a:extLst>
                <a:ext uri="{FF2B5EF4-FFF2-40B4-BE49-F238E27FC236}">
                  <a16:creationId xmlns:a16="http://schemas.microsoft.com/office/drawing/2014/main" id="{ECD911F8-FB31-5CC5-F3D3-A4465AB40402}"/>
                </a:ext>
              </a:extLst>
            </p:cNvPr>
            <p:cNvSpPr>
              <a:spLocks noEditPoints="1"/>
            </p:cNvSpPr>
            <p:nvPr/>
          </p:nvSpPr>
          <p:spPr bwMode="auto">
            <a:xfrm>
              <a:off x="7527925" y="2894013"/>
              <a:ext cx="360363" cy="333375"/>
            </a:xfrm>
            <a:custGeom>
              <a:avLst/>
              <a:gdLst>
                <a:gd name="T0" fmla="*/ 62 w 1361"/>
                <a:gd name="T1" fmla="*/ 1257 h 1262"/>
                <a:gd name="T2" fmla="*/ 51 w 1361"/>
                <a:gd name="T3" fmla="*/ 1241 h 1262"/>
                <a:gd name="T4" fmla="*/ 53 w 1361"/>
                <a:gd name="T5" fmla="*/ 1220 h 1262"/>
                <a:gd name="T6" fmla="*/ 126 w 1361"/>
                <a:gd name="T7" fmla="*/ 885 h 1262"/>
                <a:gd name="T8" fmla="*/ 49 w 1361"/>
                <a:gd name="T9" fmla="*/ 770 h 1262"/>
                <a:gd name="T10" fmla="*/ 7 w 1361"/>
                <a:gd name="T11" fmla="*/ 641 h 1262"/>
                <a:gd name="T12" fmla="*/ 1 w 1361"/>
                <a:gd name="T13" fmla="*/ 531 h 1262"/>
                <a:gd name="T14" fmla="*/ 31 w 1361"/>
                <a:gd name="T15" fmla="*/ 394 h 1262"/>
                <a:gd name="T16" fmla="*/ 99 w 1361"/>
                <a:gd name="T17" fmla="*/ 270 h 1262"/>
                <a:gd name="T18" fmla="*/ 200 w 1361"/>
                <a:gd name="T19" fmla="*/ 164 h 1262"/>
                <a:gd name="T20" fmla="*/ 328 w 1361"/>
                <a:gd name="T21" fmla="*/ 81 h 1262"/>
                <a:gd name="T22" fmla="*/ 479 w 1361"/>
                <a:gd name="T23" fmla="*/ 25 h 1262"/>
                <a:gd name="T24" fmla="*/ 646 w 1361"/>
                <a:gd name="T25" fmla="*/ 1 h 1262"/>
                <a:gd name="T26" fmla="*/ 784 w 1361"/>
                <a:gd name="T27" fmla="*/ 6 h 1262"/>
                <a:gd name="T28" fmla="*/ 946 w 1361"/>
                <a:gd name="T29" fmla="*/ 44 h 1262"/>
                <a:gd name="T30" fmla="*/ 1087 w 1361"/>
                <a:gd name="T31" fmla="*/ 111 h 1262"/>
                <a:gd name="T32" fmla="*/ 1205 w 1361"/>
                <a:gd name="T33" fmla="*/ 204 h 1262"/>
                <a:gd name="T34" fmla="*/ 1294 w 1361"/>
                <a:gd name="T35" fmla="*/ 317 h 1262"/>
                <a:gd name="T36" fmla="*/ 1348 w 1361"/>
                <a:gd name="T37" fmla="*/ 447 h 1262"/>
                <a:gd name="T38" fmla="*/ 1361 w 1361"/>
                <a:gd name="T39" fmla="*/ 561 h 1262"/>
                <a:gd name="T40" fmla="*/ 1340 w 1361"/>
                <a:gd name="T41" fmla="*/ 700 h 1262"/>
                <a:gd name="T42" fmla="*/ 1279 w 1361"/>
                <a:gd name="T43" fmla="*/ 827 h 1262"/>
                <a:gd name="T44" fmla="*/ 1184 w 1361"/>
                <a:gd name="T45" fmla="*/ 936 h 1262"/>
                <a:gd name="T46" fmla="*/ 1061 w 1361"/>
                <a:gd name="T47" fmla="*/ 1024 h 1262"/>
                <a:gd name="T48" fmla="*/ 914 w 1361"/>
                <a:gd name="T49" fmla="*/ 1086 h 1262"/>
                <a:gd name="T50" fmla="*/ 751 w 1361"/>
                <a:gd name="T51" fmla="*/ 1117 h 1262"/>
                <a:gd name="T52" fmla="*/ 622 w 1361"/>
                <a:gd name="T53" fmla="*/ 1118 h 1262"/>
                <a:gd name="T54" fmla="*/ 482 w 1361"/>
                <a:gd name="T55" fmla="*/ 1096 h 1262"/>
                <a:gd name="T56" fmla="*/ 78 w 1361"/>
                <a:gd name="T57" fmla="*/ 1262 h 1262"/>
                <a:gd name="T58" fmla="*/ 617 w 1361"/>
                <a:gd name="T59" fmla="*/ 59 h 1262"/>
                <a:gd name="T60" fmla="*/ 467 w 1361"/>
                <a:gd name="T61" fmla="*/ 87 h 1262"/>
                <a:gd name="T62" fmla="*/ 333 w 1361"/>
                <a:gd name="T63" fmla="*/ 142 h 1262"/>
                <a:gd name="T64" fmla="*/ 219 w 1361"/>
                <a:gd name="T65" fmla="*/ 221 h 1262"/>
                <a:gd name="T66" fmla="*/ 133 w 1361"/>
                <a:gd name="T67" fmla="*/ 320 h 1262"/>
                <a:gd name="T68" fmla="*/ 77 w 1361"/>
                <a:gd name="T69" fmla="*/ 434 h 1262"/>
                <a:gd name="T70" fmla="*/ 57 w 1361"/>
                <a:gd name="T71" fmla="*/ 561 h 1262"/>
                <a:gd name="T72" fmla="*/ 69 w 1361"/>
                <a:gd name="T73" fmla="*/ 660 h 1262"/>
                <a:gd name="T74" fmla="*/ 117 w 1361"/>
                <a:gd name="T75" fmla="*/ 777 h 1262"/>
                <a:gd name="T76" fmla="*/ 200 w 1361"/>
                <a:gd name="T77" fmla="*/ 881 h 1262"/>
                <a:gd name="T78" fmla="*/ 249 w 1361"/>
                <a:gd name="T79" fmla="*/ 925 h 1262"/>
                <a:gd name="T80" fmla="*/ 252 w 1361"/>
                <a:gd name="T81" fmla="*/ 948 h 1262"/>
                <a:gd name="T82" fmla="*/ 446 w 1361"/>
                <a:gd name="T83" fmla="*/ 1031 h 1262"/>
                <a:gd name="T84" fmla="*/ 487 w 1361"/>
                <a:gd name="T85" fmla="*/ 1038 h 1262"/>
                <a:gd name="T86" fmla="*/ 625 w 1361"/>
                <a:gd name="T87" fmla="*/ 1062 h 1262"/>
                <a:gd name="T88" fmla="*/ 745 w 1361"/>
                <a:gd name="T89" fmla="*/ 1061 h 1262"/>
                <a:gd name="T90" fmla="*/ 895 w 1361"/>
                <a:gd name="T91" fmla="*/ 1033 h 1262"/>
                <a:gd name="T92" fmla="*/ 1030 w 1361"/>
                <a:gd name="T93" fmla="*/ 978 h 1262"/>
                <a:gd name="T94" fmla="*/ 1143 w 1361"/>
                <a:gd name="T95" fmla="*/ 898 h 1262"/>
                <a:gd name="T96" fmla="*/ 1229 w 1361"/>
                <a:gd name="T97" fmla="*/ 800 h 1262"/>
                <a:gd name="T98" fmla="*/ 1285 w 1361"/>
                <a:gd name="T99" fmla="*/ 686 h 1262"/>
                <a:gd name="T100" fmla="*/ 1304 w 1361"/>
                <a:gd name="T101" fmla="*/ 561 h 1262"/>
                <a:gd name="T102" fmla="*/ 1292 w 1361"/>
                <a:gd name="T103" fmla="*/ 458 h 1262"/>
                <a:gd name="T104" fmla="*/ 1243 w 1361"/>
                <a:gd name="T105" fmla="*/ 342 h 1262"/>
                <a:gd name="T106" fmla="*/ 1162 w 1361"/>
                <a:gd name="T107" fmla="*/ 240 h 1262"/>
                <a:gd name="T108" fmla="*/ 1054 w 1361"/>
                <a:gd name="T109" fmla="*/ 156 h 1262"/>
                <a:gd name="T110" fmla="*/ 924 w 1361"/>
                <a:gd name="T111" fmla="*/ 96 h 1262"/>
                <a:gd name="T112" fmla="*/ 776 w 1361"/>
                <a:gd name="T113" fmla="*/ 62 h 1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61" h="1262">
                  <a:moveTo>
                    <a:pt x="78" y="1262"/>
                  </a:moveTo>
                  <a:lnTo>
                    <a:pt x="78" y="1262"/>
                  </a:lnTo>
                  <a:lnTo>
                    <a:pt x="72" y="1261"/>
                  </a:lnTo>
                  <a:lnTo>
                    <a:pt x="67" y="1259"/>
                  </a:lnTo>
                  <a:lnTo>
                    <a:pt x="62" y="1257"/>
                  </a:lnTo>
                  <a:lnTo>
                    <a:pt x="58" y="1253"/>
                  </a:lnTo>
                  <a:lnTo>
                    <a:pt x="58" y="1253"/>
                  </a:lnTo>
                  <a:lnTo>
                    <a:pt x="55" y="1249"/>
                  </a:lnTo>
                  <a:lnTo>
                    <a:pt x="53" y="1245"/>
                  </a:lnTo>
                  <a:lnTo>
                    <a:pt x="51" y="1241"/>
                  </a:lnTo>
                  <a:lnTo>
                    <a:pt x="50" y="1237"/>
                  </a:lnTo>
                  <a:lnTo>
                    <a:pt x="50" y="1232"/>
                  </a:lnTo>
                  <a:lnTo>
                    <a:pt x="50" y="1228"/>
                  </a:lnTo>
                  <a:lnTo>
                    <a:pt x="51" y="1224"/>
                  </a:lnTo>
                  <a:lnTo>
                    <a:pt x="53" y="1220"/>
                  </a:lnTo>
                  <a:lnTo>
                    <a:pt x="189" y="947"/>
                  </a:lnTo>
                  <a:lnTo>
                    <a:pt x="189" y="947"/>
                  </a:lnTo>
                  <a:lnTo>
                    <a:pt x="167" y="927"/>
                  </a:lnTo>
                  <a:lnTo>
                    <a:pt x="146" y="907"/>
                  </a:lnTo>
                  <a:lnTo>
                    <a:pt x="126" y="885"/>
                  </a:lnTo>
                  <a:lnTo>
                    <a:pt x="108" y="864"/>
                  </a:lnTo>
                  <a:lnTo>
                    <a:pt x="91" y="840"/>
                  </a:lnTo>
                  <a:lnTo>
                    <a:pt x="76" y="817"/>
                  </a:lnTo>
                  <a:lnTo>
                    <a:pt x="62" y="794"/>
                  </a:lnTo>
                  <a:lnTo>
                    <a:pt x="49" y="770"/>
                  </a:lnTo>
                  <a:lnTo>
                    <a:pt x="38" y="744"/>
                  </a:lnTo>
                  <a:lnTo>
                    <a:pt x="28" y="719"/>
                  </a:lnTo>
                  <a:lnTo>
                    <a:pt x="19" y="694"/>
                  </a:lnTo>
                  <a:lnTo>
                    <a:pt x="13" y="668"/>
                  </a:lnTo>
                  <a:lnTo>
                    <a:pt x="7" y="641"/>
                  </a:lnTo>
                  <a:lnTo>
                    <a:pt x="3" y="614"/>
                  </a:lnTo>
                  <a:lnTo>
                    <a:pt x="1" y="587"/>
                  </a:lnTo>
                  <a:lnTo>
                    <a:pt x="0" y="561"/>
                  </a:lnTo>
                  <a:lnTo>
                    <a:pt x="0" y="561"/>
                  </a:lnTo>
                  <a:lnTo>
                    <a:pt x="1" y="531"/>
                  </a:lnTo>
                  <a:lnTo>
                    <a:pt x="4" y="503"/>
                  </a:lnTo>
                  <a:lnTo>
                    <a:pt x="8" y="475"/>
                  </a:lnTo>
                  <a:lnTo>
                    <a:pt x="14" y="447"/>
                  </a:lnTo>
                  <a:lnTo>
                    <a:pt x="22" y="420"/>
                  </a:lnTo>
                  <a:lnTo>
                    <a:pt x="31" y="394"/>
                  </a:lnTo>
                  <a:lnTo>
                    <a:pt x="42" y="368"/>
                  </a:lnTo>
                  <a:lnTo>
                    <a:pt x="54" y="342"/>
                  </a:lnTo>
                  <a:lnTo>
                    <a:pt x="68" y="317"/>
                  </a:lnTo>
                  <a:lnTo>
                    <a:pt x="83" y="293"/>
                  </a:lnTo>
                  <a:lnTo>
                    <a:pt x="99" y="270"/>
                  </a:lnTo>
                  <a:lnTo>
                    <a:pt x="116" y="247"/>
                  </a:lnTo>
                  <a:lnTo>
                    <a:pt x="136" y="225"/>
                  </a:lnTo>
                  <a:lnTo>
                    <a:pt x="156" y="204"/>
                  </a:lnTo>
                  <a:lnTo>
                    <a:pt x="177" y="184"/>
                  </a:lnTo>
                  <a:lnTo>
                    <a:pt x="200" y="164"/>
                  </a:lnTo>
                  <a:lnTo>
                    <a:pt x="223" y="145"/>
                  </a:lnTo>
                  <a:lnTo>
                    <a:pt x="249" y="128"/>
                  </a:lnTo>
                  <a:lnTo>
                    <a:pt x="274" y="111"/>
                  </a:lnTo>
                  <a:lnTo>
                    <a:pt x="300" y="96"/>
                  </a:lnTo>
                  <a:lnTo>
                    <a:pt x="328" y="81"/>
                  </a:lnTo>
                  <a:lnTo>
                    <a:pt x="357" y="68"/>
                  </a:lnTo>
                  <a:lnTo>
                    <a:pt x="386" y="55"/>
                  </a:lnTo>
                  <a:lnTo>
                    <a:pt x="416" y="44"/>
                  </a:lnTo>
                  <a:lnTo>
                    <a:pt x="447" y="34"/>
                  </a:lnTo>
                  <a:lnTo>
                    <a:pt x="479" y="25"/>
                  </a:lnTo>
                  <a:lnTo>
                    <a:pt x="511" y="17"/>
                  </a:lnTo>
                  <a:lnTo>
                    <a:pt x="544" y="11"/>
                  </a:lnTo>
                  <a:lnTo>
                    <a:pt x="577" y="6"/>
                  </a:lnTo>
                  <a:lnTo>
                    <a:pt x="611" y="3"/>
                  </a:lnTo>
                  <a:lnTo>
                    <a:pt x="646" y="1"/>
                  </a:lnTo>
                  <a:lnTo>
                    <a:pt x="681" y="0"/>
                  </a:lnTo>
                  <a:lnTo>
                    <a:pt x="681" y="0"/>
                  </a:lnTo>
                  <a:lnTo>
                    <a:pt x="715" y="1"/>
                  </a:lnTo>
                  <a:lnTo>
                    <a:pt x="751" y="3"/>
                  </a:lnTo>
                  <a:lnTo>
                    <a:pt x="784" y="6"/>
                  </a:lnTo>
                  <a:lnTo>
                    <a:pt x="817" y="11"/>
                  </a:lnTo>
                  <a:lnTo>
                    <a:pt x="851" y="17"/>
                  </a:lnTo>
                  <a:lnTo>
                    <a:pt x="883" y="25"/>
                  </a:lnTo>
                  <a:lnTo>
                    <a:pt x="914" y="34"/>
                  </a:lnTo>
                  <a:lnTo>
                    <a:pt x="946" y="44"/>
                  </a:lnTo>
                  <a:lnTo>
                    <a:pt x="975" y="55"/>
                  </a:lnTo>
                  <a:lnTo>
                    <a:pt x="1004" y="68"/>
                  </a:lnTo>
                  <a:lnTo>
                    <a:pt x="1034" y="81"/>
                  </a:lnTo>
                  <a:lnTo>
                    <a:pt x="1061" y="96"/>
                  </a:lnTo>
                  <a:lnTo>
                    <a:pt x="1087" y="111"/>
                  </a:lnTo>
                  <a:lnTo>
                    <a:pt x="1113" y="128"/>
                  </a:lnTo>
                  <a:lnTo>
                    <a:pt x="1138" y="145"/>
                  </a:lnTo>
                  <a:lnTo>
                    <a:pt x="1162" y="164"/>
                  </a:lnTo>
                  <a:lnTo>
                    <a:pt x="1184" y="184"/>
                  </a:lnTo>
                  <a:lnTo>
                    <a:pt x="1205" y="204"/>
                  </a:lnTo>
                  <a:lnTo>
                    <a:pt x="1226" y="225"/>
                  </a:lnTo>
                  <a:lnTo>
                    <a:pt x="1245" y="247"/>
                  </a:lnTo>
                  <a:lnTo>
                    <a:pt x="1263" y="270"/>
                  </a:lnTo>
                  <a:lnTo>
                    <a:pt x="1279" y="293"/>
                  </a:lnTo>
                  <a:lnTo>
                    <a:pt x="1294" y="317"/>
                  </a:lnTo>
                  <a:lnTo>
                    <a:pt x="1307" y="342"/>
                  </a:lnTo>
                  <a:lnTo>
                    <a:pt x="1320" y="368"/>
                  </a:lnTo>
                  <a:lnTo>
                    <a:pt x="1331" y="394"/>
                  </a:lnTo>
                  <a:lnTo>
                    <a:pt x="1340" y="420"/>
                  </a:lnTo>
                  <a:lnTo>
                    <a:pt x="1348" y="447"/>
                  </a:lnTo>
                  <a:lnTo>
                    <a:pt x="1353" y="475"/>
                  </a:lnTo>
                  <a:lnTo>
                    <a:pt x="1358" y="503"/>
                  </a:lnTo>
                  <a:lnTo>
                    <a:pt x="1360" y="531"/>
                  </a:lnTo>
                  <a:lnTo>
                    <a:pt x="1361" y="561"/>
                  </a:lnTo>
                  <a:lnTo>
                    <a:pt x="1361" y="561"/>
                  </a:lnTo>
                  <a:lnTo>
                    <a:pt x="1360" y="589"/>
                  </a:lnTo>
                  <a:lnTo>
                    <a:pt x="1358" y="617"/>
                  </a:lnTo>
                  <a:lnTo>
                    <a:pt x="1353" y="645"/>
                  </a:lnTo>
                  <a:lnTo>
                    <a:pt x="1348" y="673"/>
                  </a:lnTo>
                  <a:lnTo>
                    <a:pt x="1340" y="700"/>
                  </a:lnTo>
                  <a:lnTo>
                    <a:pt x="1331" y="726"/>
                  </a:lnTo>
                  <a:lnTo>
                    <a:pt x="1320" y="752"/>
                  </a:lnTo>
                  <a:lnTo>
                    <a:pt x="1307" y="778"/>
                  </a:lnTo>
                  <a:lnTo>
                    <a:pt x="1294" y="803"/>
                  </a:lnTo>
                  <a:lnTo>
                    <a:pt x="1279" y="827"/>
                  </a:lnTo>
                  <a:lnTo>
                    <a:pt x="1263" y="850"/>
                  </a:lnTo>
                  <a:lnTo>
                    <a:pt x="1245" y="873"/>
                  </a:lnTo>
                  <a:lnTo>
                    <a:pt x="1226" y="895"/>
                  </a:lnTo>
                  <a:lnTo>
                    <a:pt x="1205" y="916"/>
                  </a:lnTo>
                  <a:lnTo>
                    <a:pt x="1184" y="936"/>
                  </a:lnTo>
                  <a:lnTo>
                    <a:pt x="1162" y="956"/>
                  </a:lnTo>
                  <a:lnTo>
                    <a:pt x="1138" y="975"/>
                  </a:lnTo>
                  <a:lnTo>
                    <a:pt x="1113" y="992"/>
                  </a:lnTo>
                  <a:lnTo>
                    <a:pt x="1087" y="1009"/>
                  </a:lnTo>
                  <a:lnTo>
                    <a:pt x="1061" y="1024"/>
                  </a:lnTo>
                  <a:lnTo>
                    <a:pt x="1034" y="1039"/>
                  </a:lnTo>
                  <a:lnTo>
                    <a:pt x="1004" y="1052"/>
                  </a:lnTo>
                  <a:lnTo>
                    <a:pt x="975" y="1065"/>
                  </a:lnTo>
                  <a:lnTo>
                    <a:pt x="946" y="1076"/>
                  </a:lnTo>
                  <a:lnTo>
                    <a:pt x="914" y="1086"/>
                  </a:lnTo>
                  <a:lnTo>
                    <a:pt x="883" y="1095"/>
                  </a:lnTo>
                  <a:lnTo>
                    <a:pt x="851" y="1103"/>
                  </a:lnTo>
                  <a:lnTo>
                    <a:pt x="817" y="1109"/>
                  </a:lnTo>
                  <a:lnTo>
                    <a:pt x="784" y="1114"/>
                  </a:lnTo>
                  <a:lnTo>
                    <a:pt x="751" y="1117"/>
                  </a:lnTo>
                  <a:lnTo>
                    <a:pt x="715" y="1119"/>
                  </a:lnTo>
                  <a:lnTo>
                    <a:pt x="681" y="1120"/>
                  </a:lnTo>
                  <a:lnTo>
                    <a:pt x="681" y="1120"/>
                  </a:lnTo>
                  <a:lnTo>
                    <a:pt x="652" y="1120"/>
                  </a:lnTo>
                  <a:lnTo>
                    <a:pt x="622" y="1118"/>
                  </a:lnTo>
                  <a:lnTo>
                    <a:pt x="594" y="1116"/>
                  </a:lnTo>
                  <a:lnTo>
                    <a:pt x="566" y="1112"/>
                  </a:lnTo>
                  <a:lnTo>
                    <a:pt x="538" y="1108"/>
                  </a:lnTo>
                  <a:lnTo>
                    <a:pt x="509" y="1102"/>
                  </a:lnTo>
                  <a:lnTo>
                    <a:pt x="482" y="1096"/>
                  </a:lnTo>
                  <a:lnTo>
                    <a:pt x="455" y="1089"/>
                  </a:lnTo>
                  <a:lnTo>
                    <a:pt x="90" y="1259"/>
                  </a:lnTo>
                  <a:lnTo>
                    <a:pt x="90" y="1259"/>
                  </a:lnTo>
                  <a:lnTo>
                    <a:pt x="84" y="1261"/>
                  </a:lnTo>
                  <a:lnTo>
                    <a:pt x="78" y="1262"/>
                  </a:lnTo>
                  <a:lnTo>
                    <a:pt x="78" y="1262"/>
                  </a:lnTo>
                  <a:close/>
                  <a:moveTo>
                    <a:pt x="681" y="56"/>
                  </a:moveTo>
                  <a:lnTo>
                    <a:pt x="681" y="56"/>
                  </a:lnTo>
                  <a:lnTo>
                    <a:pt x="649" y="57"/>
                  </a:lnTo>
                  <a:lnTo>
                    <a:pt x="617" y="59"/>
                  </a:lnTo>
                  <a:lnTo>
                    <a:pt x="586" y="62"/>
                  </a:lnTo>
                  <a:lnTo>
                    <a:pt x="556" y="66"/>
                  </a:lnTo>
                  <a:lnTo>
                    <a:pt x="526" y="73"/>
                  </a:lnTo>
                  <a:lnTo>
                    <a:pt x="495" y="79"/>
                  </a:lnTo>
                  <a:lnTo>
                    <a:pt x="467" y="87"/>
                  </a:lnTo>
                  <a:lnTo>
                    <a:pt x="439" y="96"/>
                  </a:lnTo>
                  <a:lnTo>
                    <a:pt x="410" y="106"/>
                  </a:lnTo>
                  <a:lnTo>
                    <a:pt x="384" y="117"/>
                  </a:lnTo>
                  <a:lnTo>
                    <a:pt x="358" y="129"/>
                  </a:lnTo>
                  <a:lnTo>
                    <a:pt x="333" y="142"/>
                  </a:lnTo>
                  <a:lnTo>
                    <a:pt x="308" y="156"/>
                  </a:lnTo>
                  <a:lnTo>
                    <a:pt x="284" y="172"/>
                  </a:lnTo>
                  <a:lnTo>
                    <a:pt x="262" y="188"/>
                  </a:lnTo>
                  <a:lnTo>
                    <a:pt x="240" y="204"/>
                  </a:lnTo>
                  <a:lnTo>
                    <a:pt x="219" y="221"/>
                  </a:lnTo>
                  <a:lnTo>
                    <a:pt x="200" y="240"/>
                  </a:lnTo>
                  <a:lnTo>
                    <a:pt x="181" y="258"/>
                  </a:lnTo>
                  <a:lnTo>
                    <a:pt x="164" y="279"/>
                  </a:lnTo>
                  <a:lnTo>
                    <a:pt x="148" y="299"/>
                  </a:lnTo>
                  <a:lnTo>
                    <a:pt x="133" y="320"/>
                  </a:lnTo>
                  <a:lnTo>
                    <a:pt x="118" y="342"/>
                  </a:lnTo>
                  <a:lnTo>
                    <a:pt x="106" y="365"/>
                  </a:lnTo>
                  <a:lnTo>
                    <a:pt x="95" y="387"/>
                  </a:lnTo>
                  <a:lnTo>
                    <a:pt x="85" y="410"/>
                  </a:lnTo>
                  <a:lnTo>
                    <a:pt x="77" y="434"/>
                  </a:lnTo>
                  <a:lnTo>
                    <a:pt x="70" y="458"/>
                  </a:lnTo>
                  <a:lnTo>
                    <a:pt x="65" y="484"/>
                  </a:lnTo>
                  <a:lnTo>
                    <a:pt x="61" y="509"/>
                  </a:lnTo>
                  <a:lnTo>
                    <a:pt x="58" y="534"/>
                  </a:lnTo>
                  <a:lnTo>
                    <a:pt x="57" y="561"/>
                  </a:lnTo>
                  <a:lnTo>
                    <a:pt x="57" y="561"/>
                  </a:lnTo>
                  <a:lnTo>
                    <a:pt x="58" y="586"/>
                  </a:lnTo>
                  <a:lnTo>
                    <a:pt x="60" y="610"/>
                  </a:lnTo>
                  <a:lnTo>
                    <a:pt x="64" y="635"/>
                  </a:lnTo>
                  <a:lnTo>
                    <a:pt x="69" y="660"/>
                  </a:lnTo>
                  <a:lnTo>
                    <a:pt x="76" y="684"/>
                  </a:lnTo>
                  <a:lnTo>
                    <a:pt x="84" y="708"/>
                  </a:lnTo>
                  <a:lnTo>
                    <a:pt x="94" y="731"/>
                  </a:lnTo>
                  <a:lnTo>
                    <a:pt x="105" y="753"/>
                  </a:lnTo>
                  <a:lnTo>
                    <a:pt x="117" y="777"/>
                  </a:lnTo>
                  <a:lnTo>
                    <a:pt x="131" y="798"/>
                  </a:lnTo>
                  <a:lnTo>
                    <a:pt x="147" y="820"/>
                  </a:lnTo>
                  <a:lnTo>
                    <a:pt x="163" y="840"/>
                  </a:lnTo>
                  <a:lnTo>
                    <a:pt x="181" y="861"/>
                  </a:lnTo>
                  <a:lnTo>
                    <a:pt x="200" y="881"/>
                  </a:lnTo>
                  <a:lnTo>
                    <a:pt x="220" y="900"/>
                  </a:lnTo>
                  <a:lnTo>
                    <a:pt x="243" y="918"/>
                  </a:lnTo>
                  <a:lnTo>
                    <a:pt x="243" y="918"/>
                  </a:lnTo>
                  <a:lnTo>
                    <a:pt x="246" y="921"/>
                  </a:lnTo>
                  <a:lnTo>
                    <a:pt x="249" y="925"/>
                  </a:lnTo>
                  <a:lnTo>
                    <a:pt x="251" y="929"/>
                  </a:lnTo>
                  <a:lnTo>
                    <a:pt x="252" y="934"/>
                  </a:lnTo>
                  <a:lnTo>
                    <a:pt x="253" y="938"/>
                  </a:lnTo>
                  <a:lnTo>
                    <a:pt x="253" y="943"/>
                  </a:lnTo>
                  <a:lnTo>
                    <a:pt x="252" y="948"/>
                  </a:lnTo>
                  <a:lnTo>
                    <a:pt x="250" y="952"/>
                  </a:lnTo>
                  <a:lnTo>
                    <a:pt x="140" y="1173"/>
                  </a:lnTo>
                  <a:lnTo>
                    <a:pt x="441" y="1032"/>
                  </a:lnTo>
                  <a:lnTo>
                    <a:pt x="441" y="1032"/>
                  </a:lnTo>
                  <a:lnTo>
                    <a:pt x="446" y="1031"/>
                  </a:lnTo>
                  <a:lnTo>
                    <a:pt x="451" y="1030"/>
                  </a:lnTo>
                  <a:lnTo>
                    <a:pt x="456" y="1030"/>
                  </a:lnTo>
                  <a:lnTo>
                    <a:pt x="461" y="1031"/>
                  </a:lnTo>
                  <a:lnTo>
                    <a:pt x="461" y="1031"/>
                  </a:lnTo>
                  <a:lnTo>
                    <a:pt x="487" y="1038"/>
                  </a:lnTo>
                  <a:lnTo>
                    <a:pt x="514" y="1045"/>
                  </a:lnTo>
                  <a:lnTo>
                    <a:pt x="542" y="1050"/>
                  </a:lnTo>
                  <a:lnTo>
                    <a:pt x="569" y="1056"/>
                  </a:lnTo>
                  <a:lnTo>
                    <a:pt x="596" y="1059"/>
                  </a:lnTo>
                  <a:lnTo>
                    <a:pt x="625" y="1062"/>
                  </a:lnTo>
                  <a:lnTo>
                    <a:pt x="653" y="1063"/>
                  </a:lnTo>
                  <a:lnTo>
                    <a:pt x="681" y="1064"/>
                  </a:lnTo>
                  <a:lnTo>
                    <a:pt x="681" y="1064"/>
                  </a:lnTo>
                  <a:lnTo>
                    <a:pt x="712" y="1063"/>
                  </a:lnTo>
                  <a:lnTo>
                    <a:pt x="745" y="1061"/>
                  </a:lnTo>
                  <a:lnTo>
                    <a:pt x="776" y="1058"/>
                  </a:lnTo>
                  <a:lnTo>
                    <a:pt x="806" y="1053"/>
                  </a:lnTo>
                  <a:lnTo>
                    <a:pt x="837" y="1047"/>
                  </a:lnTo>
                  <a:lnTo>
                    <a:pt x="866" y="1041"/>
                  </a:lnTo>
                  <a:lnTo>
                    <a:pt x="895" y="1033"/>
                  </a:lnTo>
                  <a:lnTo>
                    <a:pt x="924" y="1024"/>
                  </a:lnTo>
                  <a:lnTo>
                    <a:pt x="951" y="1014"/>
                  </a:lnTo>
                  <a:lnTo>
                    <a:pt x="978" y="1003"/>
                  </a:lnTo>
                  <a:lnTo>
                    <a:pt x="1004" y="991"/>
                  </a:lnTo>
                  <a:lnTo>
                    <a:pt x="1030" y="978"/>
                  </a:lnTo>
                  <a:lnTo>
                    <a:pt x="1054" y="964"/>
                  </a:lnTo>
                  <a:lnTo>
                    <a:pt x="1077" y="948"/>
                  </a:lnTo>
                  <a:lnTo>
                    <a:pt x="1100" y="932"/>
                  </a:lnTo>
                  <a:lnTo>
                    <a:pt x="1122" y="916"/>
                  </a:lnTo>
                  <a:lnTo>
                    <a:pt x="1143" y="898"/>
                  </a:lnTo>
                  <a:lnTo>
                    <a:pt x="1162" y="880"/>
                  </a:lnTo>
                  <a:lnTo>
                    <a:pt x="1180" y="862"/>
                  </a:lnTo>
                  <a:lnTo>
                    <a:pt x="1198" y="841"/>
                  </a:lnTo>
                  <a:lnTo>
                    <a:pt x="1215" y="821"/>
                  </a:lnTo>
                  <a:lnTo>
                    <a:pt x="1229" y="800"/>
                  </a:lnTo>
                  <a:lnTo>
                    <a:pt x="1243" y="778"/>
                  </a:lnTo>
                  <a:lnTo>
                    <a:pt x="1256" y="755"/>
                  </a:lnTo>
                  <a:lnTo>
                    <a:pt x="1267" y="733"/>
                  </a:lnTo>
                  <a:lnTo>
                    <a:pt x="1276" y="710"/>
                  </a:lnTo>
                  <a:lnTo>
                    <a:pt x="1285" y="686"/>
                  </a:lnTo>
                  <a:lnTo>
                    <a:pt x="1292" y="662"/>
                  </a:lnTo>
                  <a:lnTo>
                    <a:pt x="1297" y="636"/>
                  </a:lnTo>
                  <a:lnTo>
                    <a:pt x="1301" y="611"/>
                  </a:lnTo>
                  <a:lnTo>
                    <a:pt x="1303" y="586"/>
                  </a:lnTo>
                  <a:lnTo>
                    <a:pt x="1304" y="561"/>
                  </a:lnTo>
                  <a:lnTo>
                    <a:pt x="1304" y="561"/>
                  </a:lnTo>
                  <a:lnTo>
                    <a:pt x="1303" y="534"/>
                  </a:lnTo>
                  <a:lnTo>
                    <a:pt x="1301" y="509"/>
                  </a:lnTo>
                  <a:lnTo>
                    <a:pt x="1297" y="484"/>
                  </a:lnTo>
                  <a:lnTo>
                    <a:pt x="1292" y="458"/>
                  </a:lnTo>
                  <a:lnTo>
                    <a:pt x="1285" y="434"/>
                  </a:lnTo>
                  <a:lnTo>
                    <a:pt x="1276" y="410"/>
                  </a:lnTo>
                  <a:lnTo>
                    <a:pt x="1267" y="387"/>
                  </a:lnTo>
                  <a:lnTo>
                    <a:pt x="1256" y="365"/>
                  </a:lnTo>
                  <a:lnTo>
                    <a:pt x="1243" y="342"/>
                  </a:lnTo>
                  <a:lnTo>
                    <a:pt x="1229" y="320"/>
                  </a:lnTo>
                  <a:lnTo>
                    <a:pt x="1215" y="299"/>
                  </a:lnTo>
                  <a:lnTo>
                    <a:pt x="1198" y="279"/>
                  </a:lnTo>
                  <a:lnTo>
                    <a:pt x="1180" y="258"/>
                  </a:lnTo>
                  <a:lnTo>
                    <a:pt x="1162" y="240"/>
                  </a:lnTo>
                  <a:lnTo>
                    <a:pt x="1143" y="221"/>
                  </a:lnTo>
                  <a:lnTo>
                    <a:pt x="1122" y="204"/>
                  </a:lnTo>
                  <a:lnTo>
                    <a:pt x="1100" y="188"/>
                  </a:lnTo>
                  <a:lnTo>
                    <a:pt x="1077" y="172"/>
                  </a:lnTo>
                  <a:lnTo>
                    <a:pt x="1054" y="156"/>
                  </a:lnTo>
                  <a:lnTo>
                    <a:pt x="1030" y="142"/>
                  </a:lnTo>
                  <a:lnTo>
                    <a:pt x="1004" y="129"/>
                  </a:lnTo>
                  <a:lnTo>
                    <a:pt x="978" y="117"/>
                  </a:lnTo>
                  <a:lnTo>
                    <a:pt x="951" y="106"/>
                  </a:lnTo>
                  <a:lnTo>
                    <a:pt x="924" y="96"/>
                  </a:lnTo>
                  <a:lnTo>
                    <a:pt x="895" y="87"/>
                  </a:lnTo>
                  <a:lnTo>
                    <a:pt x="866" y="79"/>
                  </a:lnTo>
                  <a:lnTo>
                    <a:pt x="837" y="73"/>
                  </a:lnTo>
                  <a:lnTo>
                    <a:pt x="806" y="66"/>
                  </a:lnTo>
                  <a:lnTo>
                    <a:pt x="776" y="62"/>
                  </a:lnTo>
                  <a:lnTo>
                    <a:pt x="745" y="59"/>
                  </a:lnTo>
                  <a:lnTo>
                    <a:pt x="712" y="57"/>
                  </a:lnTo>
                  <a:lnTo>
                    <a:pt x="681" y="56"/>
                  </a:lnTo>
                  <a:lnTo>
                    <a:pt x="681" y="5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Freeform 122">
              <a:extLst>
                <a:ext uri="{FF2B5EF4-FFF2-40B4-BE49-F238E27FC236}">
                  <a16:creationId xmlns:a16="http://schemas.microsoft.com/office/drawing/2014/main" id="{C57F3B74-270F-8528-7B79-1552EA7881EE}"/>
                </a:ext>
              </a:extLst>
            </p:cNvPr>
            <p:cNvSpPr>
              <a:spLocks/>
            </p:cNvSpPr>
            <p:nvPr/>
          </p:nvSpPr>
          <p:spPr bwMode="auto">
            <a:xfrm>
              <a:off x="7662863" y="2962275"/>
              <a:ext cx="104775" cy="122238"/>
            </a:xfrm>
            <a:custGeom>
              <a:avLst/>
              <a:gdLst>
                <a:gd name="T0" fmla="*/ 193 w 397"/>
                <a:gd name="T1" fmla="*/ 464 h 464"/>
                <a:gd name="T2" fmla="*/ 179 w 397"/>
                <a:gd name="T3" fmla="*/ 456 h 464"/>
                <a:gd name="T4" fmla="*/ 171 w 397"/>
                <a:gd name="T5" fmla="*/ 442 h 464"/>
                <a:gd name="T6" fmla="*/ 171 w 397"/>
                <a:gd name="T7" fmla="*/ 365 h 464"/>
                <a:gd name="T8" fmla="*/ 176 w 397"/>
                <a:gd name="T9" fmla="*/ 350 h 464"/>
                <a:gd name="T10" fmla="*/ 188 w 397"/>
                <a:gd name="T11" fmla="*/ 339 h 464"/>
                <a:gd name="T12" fmla="*/ 199 w 397"/>
                <a:gd name="T13" fmla="*/ 337 h 464"/>
                <a:gd name="T14" fmla="*/ 241 w 397"/>
                <a:gd name="T15" fmla="*/ 331 h 464"/>
                <a:gd name="T16" fmla="*/ 278 w 397"/>
                <a:gd name="T17" fmla="*/ 313 h 464"/>
                <a:gd name="T18" fmla="*/ 308 w 397"/>
                <a:gd name="T19" fmla="*/ 286 h 464"/>
                <a:gd name="T20" fmla="*/ 330 w 397"/>
                <a:gd name="T21" fmla="*/ 251 h 464"/>
                <a:gd name="T22" fmla="*/ 340 w 397"/>
                <a:gd name="T23" fmla="*/ 212 h 464"/>
                <a:gd name="T24" fmla="*/ 340 w 397"/>
                <a:gd name="T25" fmla="*/ 182 h 464"/>
                <a:gd name="T26" fmla="*/ 330 w 397"/>
                <a:gd name="T27" fmla="*/ 143 h 464"/>
                <a:gd name="T28" fmla="*/ 308 w 397"/>
                <a:gd name="T29" fmla="*/ 108 h 464"/>
                <a:gd name="T30" fmla="*/ 278 w 397"/>
                <a:gd name="T31" fmla="*/ 81 h 464"/>
                <a:gd name="T32" fmla="*/ 241 w 397"/>
                <a:gd name="T33" fmla="*/ 63 h 464"/>
                <a:gd name="T34" fmla="*/ 199 w 397"/>
                <a:gd name="T35" fmla="*/ 57 h 464"/>
                <a:gd name="T36" fmla="*/ 171 w 397"/>
                <a:gd name="T37" fmla="*/ 60 h 464"/>
                <a:gd name="T38" fmla="*/ 133 w 397"/>
                <a:gd name="T39" fmla="*/ 75 h 464"/>
                <a:gd name="T40" fmla="*/ 99 w 397"/>
                <a:gd name="T41" fmla="*/ 100 h 464"/>
                <a:gd name="T42" fmla="*/ 75 w 397"/>
                <a:gd name="T43" fmla="*/ 134 h 464"/>
                <a:gd name="T44" fmla="*/ 60 w 397"/>
                <a:gd name="T45" fmla="*/ 173 h 464"/>
                <a:gd name="T46" fmla="*/ 58 w 397"/>
                <a:gd name="T47" fmla="*/ 202 h 464"/>
                <a:gd name="T48" fmla="*/ 53 w 397"/>
                <a:gd name="T49" fmla="*/ 219 h 464"/>
                <a:gd name="T50" fmla="*/ 40 w 397"/>
                <a:gd name="T51" fmla="*/ 229 h 464"/>
                <a:gd name="T52" fmla="*/ 29 w 397"/>
                <a:gd name="T53" fmla="*/ 231 h 464"/>
                <a:gd name="T54" fmla="*/ 13 w 397"/>
                <a:gd name="T55" fmla="*/ 226 h 464"/>
                <a:gd name="T56" fmla="*/ 3 w 397"/>
                <a:gd name="T57" fmla="*/ 214 h 464"/>
                <a:gd name="T58" fmla="*/ 0 w 397"/>
                <a:gd name="T59" fmla="*/ 202 h 464"/>
                <a:gd name="T60" fmla="*/ 9 w 397"/>
                <a:gd name="T61" fmla="*/ 142 h 464"/>
                <a:gd name="T62" fmla="*/ 35 w 397"/>
                <a:gd name="T63" fmla="*/ 89 h 464"/>
                <a:gd name="T64" fmla="*/ 73 w 397"/>
                <a:gd name="T65" fmla="*/ 47 h 464"/>
                <a:gd name="T66" fmla="*/ 122 w 397"/>
                <a:gd name="T67" fmla="*/ 17 h 464"/>
                <a:gd name="T68" fmla="*/ 179 w 397"/>
                <a:gd name="T69" fmla="*/ 1 h 464"/>
                <a:gd name="T70" fmla="*/ 220 w 397"/>
                <a:gd name="T71" fmla="*/ 1 h 464"/>
                <a:gd name="T72" fmla="*/ 276 w 397"/>
                <a:gd name="T73" fmla="*/ 16 h 464"/>
                <a:gd name="T74" fmla="*/ 326 w 397"/>
                <a:gd name="T75" fmla="*/ 45 h 464"/>
                <a:gd name="T76" fmla="*/ 364 w 397"/>
                <a:gd name="T77" fmla="*/ 87 h 464"/>
                <a:gd name="T78" fmla="*/ 388 w 397"/>
                <a:gd name="T79" fmla="*/ 139 h 464"/>
                <a:gd name="T80" fmla="*/ 397 w 397"/>
                <a:gd name="T81" fmla="*/ 197 h 464"/>
                <a:gd name="T82" fmla="*/ 394 w 397"/>
                <a:gd name="T83" fmla="*/ 233 h 464"/>
                <a:gd name="T84" fmla="*/ 377 w 397"/>
                <a:gd name="T85" fmla="*/ 283 h 464"/>
                <a:gd name="T86" fmla="*/ 349 w 397"/>
                <a:gd name="T87" fmla="*/ 327 h 464"/>
                <a:gd name="T88" fmla="*/ 309 w 397"/>
                <a:gd name="T89" fmla="*/ 360 h 464"/>
                <a:gd name="T90" fmla="*/ 262 w 397"/>
                <a:gd name="T91" fmla="*/ 383 h 464"/>
                <a:gd name="T92" fmla="*/ 228 w 397"/>
                <a:gd name="T93" fmla="*/ 436 h 464"/>
                <a:gd name="T94" fmla="*/ 226 w 397"/>
                <a:gd name="T95" fmla="*/ 447 h 464"/>
                <a:gd name="T96" fmla="*/ 216 w 397"/>
                <a:gd name="T97" fmla="*/ 460 h 464"/>
                <a:gd name="T98" fmla="*/ 199 w 397"/>
                <a:gd name="T99" fmla="*/ 46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97" h="464">
                  <a:moveTo>
                    <a:pt x="199" y="464"/>
                  </a:moveTo>
                  <a:lnTo>
                    <a:pt x="199" y="464"/>
                  </a:lnTo>
                  <a:lnTo>
                    <a:pt x="193" y="464"/>
                  </a:lnTo>
                  <a:lnTo>
                    <a:pt x="188" y="462"/>
                  </a:lnTo>
                  <a:lnTo>
                    <a:pt x="183" y="460"/>
                  </a:lnTo>
                  <a:lnTo>
                    <a:pt x="179" y="456"/>
                  </a:lnTo>
                  <a:lnTo>
                    <a:pt x="176" y="452"/>
                  </a:lnTo>
                  <a:lnTo>
                    <a:pt x="173" y="447"/>
                  </a:lnTo>
                  <a:lnTo>
                    <a:pt x="171" y="442"/>
                  </a:lnTo>
                  <a:lnTo>
                    <a:pt x="171" y="436"/>
                  </a:lnTo>
                  <a:lnTo>
                    <a:pt x="171" y="365"/>
                  </a:lnTo>
                  <a:lnTo>
                    <a:pt x="171" y="365"/>
                  </a:lnTo>
                  <a:lnTo>
                    <a:pt x="171" y="360"/>
                  </a:lnTo>
                  <a:lnTo>
                    <a:pt x="173" y="354"/>
                  </a:lnTo>
                  <a:lnTo>
                    <a:pt x="176" y="350"/>
                  </a:lnTo>
                  <a:lnTo>
                    <a:pt x="179" y="345"/>
                  </a:lnTo>
                  <a:lnTo>
                    <a:pt x="183" y="342"/>
                  </a:lnTo>
                  <a:lnTo>
                    <a:pt x="188" y="339"/>
                  </a:lnTo>
                  <a:lnTo>
                    <a:pt x="193" y="338"/>
                  </a:lnTo>
                  <a:lnTo>
                    <a:pt x="199" y="337"/>
                  </a:lnTo>
                  <a:lnTo>
                    <a:pt x="199" y="337"/>
                  </a:lnTo>
                  <a:lnTo>
                    <a:pt x="214" y="336"/>
                  </a:lnTo>
                  <a:lnTo>
                    <a:pt x="228" y="334"/>
                  </a:lnTo>
                  <a:lnTo>
                    <a:pt x="241" y="331"/>
                  </a:lnTo>
                  <a:lnTo>
                    <a:pt x="254" y="326"/>
                  </a:lnTo>
                  <a:lnTo>
                    <a:pt x="267" y="320"/>
                  </a:lnTo>
                  <a:lnTo>
                    <a:pt x="278" y="313"/>
                  </a:lnTo>
                  <a:lnTo>
                    <a:pt x="289" y="305"/>
                  </a:lnTo>
                  <a:lnTo>
                    <a:pt x="299" y="296"/>
                  </a:lnTo>
                  <a:lnTo>
                    <a:pt x="308" y="286"/>
                  </a:lnTo>
                  <a:lnTo>
                    <a:pt x="317" y="275"/>
                  </a:lnTo>
                  <a:lnTo>
                    <a:pt x="324" y="264"/>
                  </a:lnTo>
                  <a:lnTo>
                    <a:pt x="330" y="251"/>
                  </a:lnTo>
                  <a:lnTo>
                    <a:pt x="335" y="239"/>
                  </a:lnTo>
                  <a:lnTo>
                    <a:pt x="338" y="225"/>
                  </a:lnTo>
                  <a:lnTo>
                    <a:pt x="340" y="212"/>
                  </a:lnTo>
                  <a:lnTo>
                    <a:pt x="341" y="197"/>
                  </a:lnTo>
                  <a:lnTo>
                    <a:pt x="341" y="197"/>
                  </a:lnTo>
                  <a:lnTo>
                    <a:pt x="340" y="182"/>
                  </a:lnTo>
                  <a:lnTo>
                    <a:pt x="338" y="169"/>
                  </a:lnTo>
                  <a:lnTo>
                    <a:pt x="335" y="155"/>
                  </a:lnTo>
                  <a:lnTo>
                    <a:pt x="330" y="143"/>
                  </a:lnTo>
                  <a:lnTo>
                    <a:pt x="324" y="131"/>
                  </a:lnTo>
                  <a:lnTo>
                    <a:pt x="317" y="119"/>
                  </a:lnTo>
                  <a:lnTo>
                    <a:pt x="308" y="108"/>
                  </a:lnTo>
                  <a:lnTo>
                    <a:pt x="299" y="98"/>
                  </a:lnTo>
                  <a:lnTo>
                    <a:pt x="289" y="89"/>
                  </a:lnTo>
                  <a:lnTo>
                    <a:pt x="278" y="81"/>
                  </a:lnTo>
                  <a:lnTo>
                    <a:pt x="267" y="74"/>
                  </a:lnTo>
                  <a:lnTo>
                    <a:pt x="254" y="68"/>
                  </a:lnTo>
                  <a:lnTo>
                    <a:pt x="241" y="63"/>
                  </a:lnTo>
                  <a:lnTo>
                    <a:pt x="228" y="60"/>
                  </a:lnTo>
                  <a:lnTo>
                    <a:pt x="214" y="58"/>
                  </a:lnTo>
                  <a:lnTo>
                    <a:pt x="199" y="57"/>
                  </a:lnTo>
                  <a:lnTo>
                    <a:pt x="199" y="57"/>
                  </a:lnTo>
                  <a:lnTo>
                    <a:pt x="185" y="58"/>
                  </a:lnTo>
                  <a:lnTo>
                    <a:pt x="171" y="60"/>
                  </a:lnTo>
                  <a:lnTo>
                    <a:pt x="158" y="64"/>
                  </a:lnTo>
                  <a:lnTo>
                    <a:pt x="145" y="69"/>
                  </a:lnTo>
                  <a:lnTo>
                    <a:pt x="133" y="75"/>
                  </a:lnTo>
                  <a:lnTo>
                    <a:pt x="121" y="82"/>
                  </a:lnTo>
                  <a:lnTo>
                    <a:pt x="109" y="90"/>
                  </a:lnTo>
                  <a:lnTo>
                    <a:pt x="99" y="100"/>
                  </a:lnTo>
                  <a:lnTo>
                    <a:pt x="90" y="111"/>
                  </a:lnTo>
                  <a:lnTo>
                    <a:pt x="82" y="122"/>
                  </a:lnTo>
                  <a:lnTo>
                    <a:pt x="75" y="134"/>
                  </a:lnTo>
                  <a:lnTo>
                    <a:pt x="69" y="146"/>
                  </a:lnTo>
                  <a:lnTo>
                    <a:pt x="64" y="160"/>
                  </a:lnTo>
                  <a:lnTo>
                    <a:pt x="60" y="173"/>
                  </a:lnTo>
                  <a:lnTo>
                    <a:pt x="58" y="187"/>
                  </a:lnTo>
                  <a:lnTo>
                    <a:pt x="58" y="202"/>
                  </a:lnTo>
                  <a:lnTo>
                    <a:pt x="58" y="202"/>
                  </a:lnTo>
                  <a:lnTo>
                    <a:pt x="57" y="208"/>
                  </a:lnTo>
                  <a:lnTo>
                    <a:pt x="55" y="214"/>
                  </a:lnTo>
                  <a:lnTo>
                    <a:pt x="53" y="219"/>
                  </a:lnTo>
                  <a:lnTo>
                    <a:pt x="49" y="223"/>
                  </a:lnTo>
                  <a:lnTo>
                    <a:pt x="45" y="226"/>
                  </a:lnTo>
                  <a:lnTo>
                    <a:pt x="40" y="229"/>
                  </a:lnTo>
                  <a:lnTo>
                    <a:pt x="35" y="230"/>
                  </a:lnTo>
                  <a:lnTo>
                    <a:pt x="29" y="231"/>
                  </a:lnTo>
                  <a:lnTo>
                    <a:pt x="29" y="231"/>
                  </a:lnTo>
                  <a:lnTo>
                    <a:pt x="24" y="230"/>
                  </a:lnTo>
                  <a:lnTo>
                    <a:pt x="19" y="229"/>
                  </a:lnTo>
                  <a:lnTo>
                    <a:pt x="13" y="226"/>
                  </a:lnTo>
                  <a:lnTo>
                    <a:pt x="9" y="223"/>
                  </a:lnTo>
                  <a:lnTo>
                    <a:pt x="5" y="219"/>
                  </a:lnTo>
                  <a:lnTo>
                    <a:pt x="3" y="214"/>
                  </a:lnTo>
                  <a:lnTo>
                    <a:pt x="1" y="208"/>
                  </a:lnTo>
                  <a:lnTo>
                    <a:pt x="0" y="202"/>
                  </a:lnTo>
                  <a:lnTo>
                    <a:pt x="0" y="202"/>
                  </a:lnTo>
                  <a:lnTo>
                    <a:pt x="1" y="181"/>
                  </a:lnTo>
                  <a:lnTo>
                    <a:pt x="4" y="162"/>
                  </a:lnTo>
                  <a:lnTo>
                    <a:pt x="9" y="142"/>
                  </a:lnTo>
                  <a:lnTo>
                    <a:pt x="17" y="124"/>
                  </a:lnTo>
                  <a:lnTo>
                    <a:pt x="25" y="107"/>
                  </a:lnTo>
                  <a:lnTo>
                    <a:pt x="35" y="89"/>
                  </a:lnTo>
                  <a:lnTo>
                    <a:pt x="46" y="74"/>
                  </a:lnTo>
                  <a:lnTo>
                    <a:pt x="59" y="59"/>
                  </a:lnTo>
                  <a:lnTo>
                    <a:pt x="73" y="47"/>
                  </a:lnTo>
                  <a:lnTo>
                    <a:pt x="88" y="35"/>
                  </a:lnTo>
                  <a:lnTo>
                    <a:pt x="104" y="25"/>
                  </a:lnTo>
                  <a:lnTo>
                    <a:pt x="122" y="17"/>
                  </a:lnTo>
                  <a:lnTo>
                    <a:pt x="140" y="10"/>
                  </a:lnTo>
                  <a:lnTo>
                    <a:pt x="159" y="4"/>
                  </a:lnTo>
                  <a:lnTo>
                    <a:pt x="179" y="1"/>
                  </a:lnTo>
                  <a:lnTo>
                    <a:pt x="199" y="0"/>
                  </a:lnTo>
                  <a:lnTo>
                    <a:pt x="199" y="0"/>
                  </a:lnTo>
                  <a:lnTo>
                    <a:pt x="220" y="1"/>
                  </a:lnTo>
                  <a:lnTo>
                    <a:pt x="239" y="4"/>
                  </a:lnTo>
                  <a:lnTo>
                    <a:pt x="258" y="10"/>
                  </a:lnTo>
                  <a:lnTo>
                    <a:pt x="276" y="16"/>
                  </a:lnTo>
                  <a:lnTo>
                    <a:pt x="293" y="24"/>
                  </a:lnTo>
                  <a:lnTo>
                    <a:pt x="311" y="34"/>
                  </a:lnTo>
                  <a:lnTo>
                    <a:pt x="326" y="45"/>
                  </a:lnTo>
                  <a:lnTo>
                    <a:pt x="340" y="58"/>
                  </a:lnTo>
                  <a:lnTo>
                    <a:pt x="352" y="72"/>
                  </a:lnTo>
                  <a:lnTo>
                    <a:pt x="364" y="87"/>
                  </a:lnTo>
                  <a:lnTo>
                    <a:pt x="373" y="103"/>
                  </a:lnTo>
                  <a:lnTo>
                    <a:pt x="382" y="121"/>
                  </a:lnTo>
                  <a:lnTo>
                    <a:pt x="388" y="139"/>
                  </a:lnTo>
                  <a:lnTo>
                    <a:pt x="393" y="157"/>
                  </a:lnTo>
                  <a:lnTo>
                    <a:pt x="396" y="177"/>
                  </a:lnTo>
                  <a:lnTo>
                    <a:pt x="397" y="197"/>
                  </a:lnTo>
                  <a:lnTo>
                    <a:pt x="397" y="197"/>
                  </a:lnTo>
                  <a:lnTo>
                    <a:pt x="396" y="216"/>
                  </a:lnTo>
                  <a:lnTo>
                    <a:pt x="394" y="233"/>
                  </a:lnTo>
                  <a:lnTo>
                    <a:pt x="390" y="251"/>
                  </a:lnTo>
                  <a:lnTo>
                    <a:pt x="384" y="267"/>
                  </a:lnTo>
                  <a:lnTo>
                    <a:pt x="377" y="283"/>
                  </a:lnTo>
                  <a:lnTo>
                    <a:pt x="369" y="298"/>
                  </a:lnTo>
                  <a:lnTo>
                    <a:pt x="359" y="313"/>
                  </a:lnTo>
                  <a:lnTo>
                    <a:pt x="349" y="327"/>
                  </a:lnTo>
                  <a:lnTo>
                    <a:pt x="337" y="339"/>
                  </a:lnTo>
                  <a:lnTo>
                    <a:pt x="324" y="350"/>
                  </a:lnTo>
                  <a:lnTo>
                    <a:pt x="309" y="360"/>
                  </a:lnTo>
                  <a:lnTo>
                    <a:pt x="294" y="369"/>
                  </a:lnTo>
                  <a:lnTo>
                    <a:pt x="279" y="377"/>
                  </a:lnTo>
                  <a:lnTo>
                    <a:pt x="262" y="383"/>
                  </a:lnTo>
                  <a:lnTo>
                    <a:pt x="245" y="388"/>
                  </a:lnTo>
                  <a:lnTo>
                    <a:pt x="228" y="391"/>
                  </a:lnTo>
                  <a:lnTo>
                    <a:pt x="228" y="436"/>
                  </a:lnTo>
                  <a:lnTo>
                    <a:pt x="228" y="436"/>
                  </a:lnTo>
                  <a:lnTo>
                    <a:pt x="227" y="442"/>
                  </a:lnTo>
                  <a:lnTo>
                    <a:pt x="226" y="447"/>
                  </a:lnTo>
                  <a:lnTo>
                    <a:pt x="223" y="452"/>
                  </a:lnTo>
                  <a:lnTo>
                    <a:pt x="220" y="456"/>
                  </a:lnTo>
                  <a:lnTo>
                    <a:pt x="216" y="460"/>
                  </a:lnTo>
                  <a:lnTo>
                    <a:pt x="210" y="462"/>
                  </a:lnTo>
                  <a:lnTo>
                    <a:pt x="204" y="464"/>
                  </a:lnTo>
                  <a:lnTo>
                    <a:pt x="199" y="464"/>
                  </a:lnTo>
                  <a:lnTo>
                    <a:pt x="199" y="46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2" name="Freeform 123">
              <a:extLst>
                <a:ext uri="{FF2B5EF4-FFF2-40B4-BE49-F238E27FC236}">
                  <a16:creationId xmlns:a16="http://schemas.microsoft.com/office/drawing/2014/main" id="{0C96F9CA-D793-F288-A7D8-7B96F3ADB9D5}"/>
                </a:ext>
              </a:extLst>
            </p:cNvPr>
            <p:cNvSpPr>
              <a:spLocks/>
            </p:cNvSpPr>
            <p:nvPr/>
          </p:nvSpPr>
          <p:spPr bwMode="auto">
            <a:xfrm>
              <a:off x="7700963" y="3095625"/>
              <a:ext cx="30163" cy="30163"/>
            </a:xfrm>
            <a:custGeom>
              <a:avLst/>
              <a:gdLst>
                <a:gd name="T0" fmla="*/ 56 w 113"/>
                <a:gd name="T1" fmla="*/ 113 h 113"/>
                <a:gd name="T2" fmla="*/ 56 w 113"/>
                <a:gd name="T3" fmla="*/ 113 h 113"/>
                <a:gd name="T4" fmla="*/ 45 w 113"/>
                <a:gd name="T5" fmla="*/ 112 h 113"/>
                <a:gd name="T6" fmla="*/ 34 w 113"/>
                <a:gd name="T7" fmla="*/ 108 h 113"/>
                <a:gd name="T8" fmla="*/ 24 w 113"/>
                <a:gd name="T9" fmla="*/ 103 h 113"/>
                <a:gd name="T10" fmla="*/ 16 w 113"/>
                <a:gd name="T11" fmla="*/ 96 h 113"/>
                <a:gd name="T12" fmla="*/ 9 w 113"/>
                <a:gd name="T13" fmla="*/ 87 h 113"/>
                <a:gd name="T14" fmla="*/ 4 w 113"/>
                <a:gd name="T15" fmla="*/ 77 h 113"/>
                <a:gd name="T16" fmla="*/ 1 w 113"/>
                <a:gd name="T17" fmla="*/ 67 h 113"/>
                <a:gd name="T18" fmla="*/ 0 w 113"/>
                <a:gd name="T19" fmla="*/ 56 h 113"/>
                <a:gd name="T20" fmla="*/ 0 w 113"/>
                <a:gd name="T21" fmla="*/ 56 h 113"/>
                <a:gd name="T22" fmla="*/ 1 w 113"/>
                <a:gd name="T23" fmla="*/ 44 h 113"/>
                <a:gd name="T24" fmla="*/ 4 w 113"/>
                <a:gd name="T25" fmla="*/ 34 h 113"/>
                <a:gd name="T26" fmla="*/ 9 w 113"/>
                <a:gd name="T27" fmla="*/ 24 h 113"/>
                <a:gd name="T28" fmla="*/ 16 w 113"/>
                <a:gd name="T29" fmla="*/ 16 h 113"/>
                <a:gd name="T30" fmla="*/ 24 w 113"/>
                <a:gd name="T31" fmla="*/ 9 h 113"/>
                <a:gd name="T32" fmla="*/ 34 w 113"/>
                <a:gd name="T33" fmla="*/ 4 h 113"/>
                <a:gd name="T34" fmla="*/ 45 w 113"/>
                <a:gd name="T35" fmla="*/ 1 h 113"/>
                <a:gd name="T36" fmla="*/ 56 w 113"/>
                <a:gd name="T37" fmla="*/ 0 h 113"/>
                <a:gd name="T38" fmla="*/ 56 w 113"/>
                <a:gd name="T39" fmla="*/ 0 h 113"/>
                <a:gd name="T40" fmla="*/ 67 w 113"/>
                <a:gd name="T41" fmla="*/ 1 h 113"/>
                <a:gd name="T42" fmla="*/ 79 w 113"/>
                <a:gd name="T43" fmla="*/ 4 h 113"/>
                <a:gd name="T44" fmla="*/ 88 w 113"/>
                <a:gd name="T45" fmla="*/ 9 h 113"/>
                <a:gd name="T46" fmla="*/ 96 w 113"/>
                <a:gd name="T47" fmla="*/ 16 h 113"/>
                <a:gd name="T48" fmla="*/ 103 w 113"/>
                <a:gd name="T49" fmla="*/ 24 h 113"/>
                <a:gd name="T50" fmla="*/ 109 w 113"/>
                <a:gd name="T51" fmla="*/ 34 h 113"/>
                <a:gd name="T52" fmla="*/ 112 w 113"/>
                <a:gd name="T53" fmla="*/ 44 h 113"/>
                <a:gd name="T54" fmla="*/ 113 w 113"/>
                <a:gd name="T55" fmla="*/ 56 h 113"/>
                <a:gd name="T56" fmla="*/ 113 w 113"/>
                <a:gd name="T57" fmla="*/ 56 h 113"/>
                <a:gd name="T58" fmla="*/ 112 w 113"/>
                <a:gd name="T59" fmla="*/ 67 h 113"/>
                <a:gd name="T60" fmla="*/ 109 w 113"/>
                <a:gd name="T61" fmla="*/ 77 h 113"/>
                <a:gd name="T62" fmla="*/ 103 w 113"/>
                <a:gd name="T63" fmla="*/ 87 h 113"/>
                <a:gd name="T64" fmla="*/ 96 w 113"/>
                <a:gd name="T65" fmla="*/ 96 h 113"/>
                <a:gd name="T66" fmla="*/ 88 w 113"/>
                <a:gd name="T67" fmla="*/ 103 h 113"/>
                <a:gd name="T68" fmla="*/ 79 w 113"/>
                <a:gd name="T69" fmla="*/ 108 h 113"/>
                <a:gd name="T70" fmla="*/ 67 w 113"/>
                <a:gd name="T71" fmla="*/ 112 h 113"/>
                <a:gd name="T72" fmla="*/ 56 w 113"/>
                <a:gd name="T73" fmla="*/ 113 h 113"/>
                <a:gd name="T74" fmla="*/ 56 w 113"/>
                <a:gd name="T75" fmla="*/ 113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13" h="113">
                  <a:moveTo>
                    <a:pt x="56" y="113"/>
                  </a:moveTo>
                  <a:lnTo>
                    <a:pt x="56" y="113"/>
                  </a:lnTo>
                  <a:lnTo>
                    <a:pt x="45" y="112"/>
                  </a:lnTo>
                  <a:lnTo>
                    <a:pt x="34" y="108"/>
                  </a:lnTo>
                  <a:lnTo>
                    <a:pt x="24" y="103"/>
                  </a:lnTo>
                  <a:lnTo>
                    <a:pt x="16" y="96"/>
                  </a:lnTo>
                  <a:lnTo>
                    <a:pt x="9" y="87"/>
                  </a:lnTo>
                  <a:lnTo>
                    <a:pt x="4" y="77"/>
                  </a:lnTo>
                  <a:lnTo>
                    <a:pt x="1" y="67"/>
                  </a:lnTo>
                  <a:lnTo>
                    <a:pt x="0" y="56"/>
                  </a:lnTo>
                  <a:lnTo>
                    <a:pt x="0" y="56"/>
                  </a:lnTo>
                  <a:lnTo>
                    <a:pt x="1" y="44"/>
                  </a:lnTo>
                  <a:lnTo>
                    <a:pt x="4" y="34"/>
                  </a:lnTo>
                  <a:lnTo>
                    <a:pt x="9" y="24"/>
                  </a:lnTo>
                  <a:lnTo>
                    <a:pt x="16" y="16"/>
                  </a:lnTo>
                  <a:lnTo>
                    <a:pt x="24" y="9"/>
                  </a:lnTo>
                  <a:lnTo>
                    <a:pt x="34" y="4"/>
                  </a:lnTo>
                  <a:lnTo>
                    <a:pt x="45" y="1"/>
                  </a:lnTo>
                  <a:lnTo>
                    <a:pt x="56" y="0"/>
                  </a:lnTo>
                  <a:lnTo>
                    <a:pt x="56" y="0"/>
                  </a:lnTo>
                  <a:lnTo>
                    <a:pt x="67" y="1"/>
                  </a:lnTo>
                  <a:lnTo>
                    <a:pt x="79" y="4"/>
                  </a:lnTo>
                  <a:lnTo>
                    <a:pt x="88" y="9"/>
                  </a:lnTo>
                  <a:lnTo>
                    <a:pt x="96" y="16"/>
                  </a:lnTo>
                  <a:lnTo>
                    <a:pt x="103" y="24"/>
                  </a:lnTo>
                  <a:lnTo>
                    <a:pt x="109" y="34"/>
                  </a:lnTo>
                  <a:lnTo>
                    <a:pt x="112" y="44"/>
                  </a:lnTo>
                  <a:lnTo>
                    <a:pt x="113" y="56"/>
                  </a:lnTo>
                  <a:lnTo>
                    <a:pt x="113" y="56"/>
                  </a:lnTo>
                  <a:lnTo>
                    <a:pt x="112" y="67"/>
                  </a:lnTo>
                  <a:lnTo>
                    <a:pt x="109" y="77"/>
                  </a:lnTo>
                  <a:lnTo>
                    <a:pt x="103" y="87"/>
                  </a:lnTo>
                  <a:lnTo>
                    <a:pt x="96" y="96"/>
                  </a:lnTo>
                  <a:lnTo>
                    <a:pt x="88" y="103"/>
                  </a:lnTo>
                  <a:lnTo>
                    <a:pt x="79" y="108"/>
                  </a:lnTo>
                  <a:lnTo>
                    <a:pt x="67" y="112"/>
                  </a:lnTo>
                  <a:lnTo>
                    <a:pt x="56" y="113"/>
                  </a:lnTo>
                  <a:lnTo>
                    <a:pt x="56" y="11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3" name="Title 1">
            <a:extLst>
              <a:ext uri="{FF2B5EF4-FFF2-40B4-BE49-F238E27FC236}">
                <a16:creationId xmlns:a16="http://schemas.microsoft.com/office/drawing/2014/main" id="{1703BEFA-FB95-D6B8-347C-B5902BDF4C20}"/>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a:t>The standard and its implementation</a:t>
            </a:r>
          </a:p>
        </p:txBody>
      </p:sp>
      <p:cxnSp>
        <p:nvCxnSpPr>
          <p:cNvPr id="114" name="Straight Connector 113">
            <a:extLst>
              <a:ext uri="{FF2B5EF4-FFF2-40B4-BE49-F238E27FC236}">
                <a16:creationId xmlns:a16="http://schemas.microsoft.com/office/drawing/2014/main" id="{F90A97B4-090E-1B4A-0CC2-6CE173EF906A}"/>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002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ACDEC-9BAF-42AD-9FAC-5271B9EF7830}"/>
              </a:ext>
            </a:extLst>
          </p:cNvPr>
          <p:cNvSpPr>
            <a:spLocks noGrp="1"/>
          </p:cNvSpPr>
          <p:nvPr>
            <p:ph type="title"/>
          </p:nvPr>
        </p:nvSpPr>
        <p:spPr/>
        <p:txBody>
          <a:bodyPr/>
          <a:lstStyle/>
          <a:p>
            <a:r>
              <a:rPr lang="en-GB"/>
              <a:t>IFRS 16</a:t>
            </a:r>
          </a:p>
        </p:txBody>
      </p:sp>
      <p:sp>
        <p:nvSpPr>
          <p:cNvPr id="3" name="Footer Placeholder 2">
            <a:extLst>
              <a:ext uri="{FF2B5EF4-FFF2-40B4-BE49-F238E27FC236}">
                <a16:creationId xmlns:a16="http://schemas.microsoft.com/office/drawing/2014/main" id="{45F443D8-A07D-4B8E-A5C3-734DE0FFDE41}"/>
              </a:ext>
            </a:extLst>
          </p:cNvPr>
          <p:cNvSpPr>
            <a:spLocks noGrp="1"/>
          </p:cNvSpPr>
          <p:nvPr>
            <p:ph type="ftr" sz="quarter" idx="10"/>
          </p:nvPr>
        </p:nvSpPr>
        <p:spPr/>
        <p:txBody>
          <a:bodyPr/>
          <a:lstStyle/>
          <a:p>
            <a:r>
              <a:rPr lang="en-GB"/>
              <a:t>IFRS 16 and IFRS 17</a:t>
            </a:r>
            <a:endParaRPr lang="en-GB" sz="1400"/>
          </a:p>
        </p:txBody>
      </p:sp>
      <p:sp>
        <p:nvSpPr>
          <p:cNvPr id="4" name="Slide Number Placeholder 3">
            <a:extLst>
              <a:ext uri="{FF2B5EF4-FFF2-40B4-BE49-F238E27FC236}">
                <a16:creationId xmlns:a16="http://schemas.microsoft.com/office/drawing/2014/main" id="{7AE399EC-927E-41AE-BC28-1C7571DC52D9}"/>
              </a:ext>
            </a:extLst>
          </p:cNvPr>
          <p:cNvSpPr>
            <a:spLocks noGrp="1"/>
          </p:cNvSpPr>
          <p:nvPr>
            <p:ph type="sldNum" sz="quarter" idx="11"/>
          </p:nvPr>
        </p:nvSpPr>
        <p:spPr/>
        <p:txBody>
          <a:bodyPr/>
          <a:lstStyle/>
          <a:p>
            <a:fld id="{344369E4-5DE7-46E5-874E-4FD437973785}" type="slidenum">
              <a:rPr lang="en-GB" smtClean="0"/>
              <a:pPr/>
              <a:t>3</a:t>
            </a:fld>
            <a:endParaRPr lang="en-GB" sz="1400"/>
          </a:p>
        </p:txBody>
      </p:sp>
      <p:sp>
        <p:nvSpPr>
          <p:cNvPr id="5" name="Oval 4">
            <a:extLst>
              <a:ext uri="{FF2B5EF4-FFF2-40B4-BE49-F238E27FC236}">
                <a16:creationId xmlns:a16="http://schemas.microsoft.com/office/drawing/2014/main" id="{9E6124AA-0580-4B61-B0DB-C48BF91587FF}"/>
              </a:ext>
            </a:extLst>
          </p:cNvPr>
          <p:cNvSpPr/>
          <p:nvPr/>
        </p:nvSpPr>
        <p:spPr>
          <a:xfrm>
            <a:off x="4088930" y="2252607"/>
            <a:ext cx="3643228" cy="364322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5F617AF-10B8-41B0-A78C-527BABC766EB}"/>
              </a:ext>
            </a:extLst>
          </p:cNvPr>
          <p:cNvSpPr/>
          <p:nvPr/>
        </p:nvSpPr>
        <p:spPr>
          <a:xfrm>
            <a:off x="5146895" y="1469859"/>
            <a:ext cx="1527298" cy="152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a:p>
        </p:txBody>
      </p:sp>
      <p:sp>
        <p:nvSpPr>
          <p:cNvPr id="7" name="Oval 6">
            <a:extLst>
              <a:ext uri="{FF2B5EF4-FFF2-40B4-BE49-F238E27FC236}">
                <a16:creationId xmlns:a16="http://schemas.microsoft.com/office/drawing/2014/main" id="{5B77D39E-2D51-44C2-80C1-941C3ADA66AF}"/>
              </a:ext>
            </a:extLst>
          </p:cNvPr>
          <p:cNvSpPr/>
          <p:nvPr/>
        </p:nvSpPr>
        <p:spPr>
          <a:xfrm>
            <a:off x="5146895" y="5151286"/>
            <a:ext cx="1527298" cy="15272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a:p>
        </p:txBody>
      </p:sp>
      <p:sp>
        <p:nvSpPr>
          <p:cNvPr id="8" name="Oval 7">
            <a:extLst>
              <a:ext uri="{FF2B5EF4-FFF2-40B4-BE49-F238E27FC236}">
                <a16:creationId xmlns:a16="http://schemas.microsoft.com/office/drawing/2014/main" id="{6ECB036E-CC75-4F53-BCCB-183C2922F27C}"/>
              </a:ext>
            </a:extLst>
          </p:cNvPr>
          <p:cNvSpPr/>
          <p:nvPr/>
        </p:nvSpPr>
        <p:spPr>
          <a:xfrm>
            <a:off x="6897846" y="3310572"/>
            <a:ext cx="1527298" cy="15272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a:p>
        </p:txBody>
      </p:sp>
      <p:sp>
        <p:nvSpPr>
          <p:cNvPr id="9" name="Oval 8">
            <a:extLst>
              <a:ext uri="{FF2B5EF4-FFF2-40B4-BE49-F238E27FC236}">
                <a16:creationId xmlns:a16="http://schemas.microsoft.com/office/drawing/2014/main" id="{D0F3CE36-EE5F-4A3B-B207-A650BE08C0D1}"/>
              </a:ext>
            </a:extLst>
          </p:cNvPr>
          <p:cNvSpPr/>
          <p:nvPr/>
        </p:nvSpPr>
        <p:spPr>
          <a:xfrm>
            <a:off x="3395944" y="3310572"/>
            <a:ext cx="1527298" cy="15272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a:p>
        </p:txBody>
      </p:sp>
      <p:sp>
        <p:nvSpPr>
          <p:cNvPr id="10" name="Subtitle 8">
            <a:extLst>
              <a:ext uri="{FF2B5EF4-FFF2-40B4-BE49-F238E27FC236}">
                <a16:creationId xmlns:a16="http://schemas.microsoft.com/office/drawing/2014/main" id="{F9CCC7BB-0D97-4162-BE4F-B62AC4C33ED9}"/>
              </a:ext>
            </a:extLst>
          </p:cNvPr>
          <p:cNvSpPr txBox="1">
            <a:spLocks/>
          </p:cNvSpPr>
          <p:nvPr/>
        </p:nvSpPr>
        <p:spPr>
          <a:xfrm>
            <a:off x="5348569" y="2344460"/>
            <a:ext cx="112395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a:solidFill>
                  <a:schemeClr val="bg1"/>
                </a:solidFill>
              </a:rPr>
              <a:t>IDENTIFY</a:t>
            </a:r>
          </a:p>
        </p:txBody>
      </p:sp>
      <p:grpSp>
        <p:nvGrpSpPr>
          <p:cNvPr id="11" name="Group 10">
            <a:extLst>
              <a:ext uri="{FF2B5EF4-FFF2-40B4-BE49-F238E27FC236}">
                <a16:creationId xmlns:a16="http://schemas.microsoft.com/office/drawing/2014/main" id="{AD88968B-F964-4F26-BAC5-0AF0378389EB}"/>
              </a:ext>
            </a:extLst>
          </p:cNvPr>
          <p:cNvGrpSpPr/>
          <p:nvPr/>
        </p:nvGrpSpPr>
        <p:grpSpPr>
          <a:xfrm>
            <a:off x="5767669" y="1928657"/>
            <a:ext cx="285751" cy="285751"/>
            <a:chOff x="11601450" y="3078163"/>
            <a:chExt cx="285751" cy="285751"/>
          </a:xfrm>
          <a:solidFill>
            <a:schemeClr val="bg1"/>
          </a:solidFill>
        </p:grpSpPr>
        <p:sp>
          <p:nvSpPr>
            <p:cNvPr id="12" name="Freeform 266">
              <a:extLst>
                <a:ext uri="{FF2B5EF4-FFF2-40B4-BE49-F238E27FC236}">
                  <a16:creationId xmlns:a16="http://schemas.microsoft.com/office/drawing/2014/main" id="{1BBBE2AE-F347-488C-8699-F88402E4F69B}"/>
                </a:ext>
              </a:extLst>
            </p:cNvPr>
            <p:cNvSpPr>
              <a:spLocks noEditPoints="1"/>
            </p:cNvSpPr>
            <p:nvPr/>
          </p:nvSpPr>
          <p:spPr bwMode="auto">
            <a:xfrm>
              <a:off x="11601450" y="3078163"/>
              <a:ext cx="200025" cy="257175"/>
            </a:xfrm>
            <a:custGeom>
              <a:avLst/>
              <a:gdLst>
                <a:gd name="T0" fmla="*/ 451 w 630"/>
                <a:gd name="T1" fmla="*/ 53 h 812"/>
                <a:gd name="T2" fmla="*/ 579 w 630"/>
                <a:gd name="T3" fmla="*/ 180 h 812"/>
                <a:gd name="T4" fmla="*/ 451 w 630"/>
                <a:gd name="T5" fmla="*/ 180 h 812"/>
                <a:gd name="T6" fmla="*/ 451 w 630"/>
                <a:gd name="T7" fmla="*/ 53 h 812"/>
                <a:gd name="T8" fmla="*/ 600 w 630"/>
                <a:gd name="T9" fmla="*/ 357 h 812"/>
                <a:gd name="T10" fmla="*/ 630 w 630"/>
                <a:gd name="T11" fmla="*/ 357 h 812"/>
                <a:gd name="T12" fmla="*/ 630 w 630"/>
                <a:gd name="T13" fmla="*/ 196 h 812"/>
                <a:gd name="T14" fmla="*/ 630 w 630"/>
                <a:gd name="T15" fmla="*/ 193 h 812"/>
                <a:gd name="T16" fmla="*/ 629 w 630"/>
                <a:gd name="T17" fmla="*/ 191 h 812"/>
                <a:gd name="T18" fmla="*/ 628 w 630"/>
                <a:gd name="T19" fmla="*/ 188 h 812"/>
                <a:gd name="T20" fmla="*/ 626 w 630"/>
                <a:gd name="T21" fmla="*/ 186 h 812"/>
                <a:gd name="T22" fmla="*/ 446 w 630"/>
                <a:gd name="T23" fmla="*/ 5 h 812"/>
                <a:gd name="T24" fmla="*/ 444 w 630"/>
                <a:gd name="T25" fmla="*/ 4 h 812"/>
                <a:gd name="T26" fmla="*/ 441 w 630"/>
                <a:gd name="T27" fmla="*/ 1 h 812"/>
                <a:gd name="T28" fmla="*/ 439 w 630"/>
                <a:gd name="T29" fmla="*/ 1 h 812"/>
                <a:gd name="T30" fmla="*/ 436 w 630"/>
                <a:gd name="T31" fmla="*/ 0 h 812"/>
                <a:gd name="T32" fmla="*/ 15 w 630"/>
                <a:gd name="T33" fmla="*/ 0 h 812"/>
                <a:gd name="T34" fmla="*/ 12 w 630"/>
                <a:gd name="T35" fmla="*/ 0 h 812"/>
                <a:gd name="T36" fmla="*/ 9 w 630"/>
                <a:gd name="T37" fmla="*/ 1 h 812"/>
                <a:gd name="T38" fmla="*/ 6 w 630"/>
                <a:gd name="T39" fmla="*/ 4 h 812"/>
                <a:gd name="T40" fmla="*/ 4 w 630"/>
                <a:gd name="T41" fmla="*/ 5 h 812"/>
                <a:gd name="T42" fmla="*/ 2 w 630"/>
                <a:gd name="T43" fmla="*/ 8 h 812"/>
                <a:gd name="T44" fmla="*/ 1 w 630"/>
                <a:gd name="T45" fmla="*/ 10 h 812"/>
                <a:gd name="T46" fmla="*/ 0 w 630"/>
                <a:gd name="T47" fmla="*/ 12 h 812"/>
                <a:gd name="T48" fmla="*/ 0 w 630"/>
                <a:gd name="T49" fmla="*/ 15 h 812"/>
                <a:gd name="T50" fmla="*/ 0 w 630"/>
                <a:gd name="T51" fmla="*/ 797 h 812"/>
                <a:gd name="T52" fmla="*/ 0 w 630"/>
                <a:gd name="T53" fmla="*/ 800 h 812"/>
                <a:gd name="T54" fmla="*/ 1 w 630"/>
                <a:gd name="T55" fmla="*/ 803 h 812"/>
                <a:gd name="T56" fmla="*/ 2 w 630"/>
                <a:gd name="T57" fmla="*/ 805 h 812"/>
                <a:gd name="T58" fmla="*/ 4 w 630"/>
                <a:gd name="T59" fmla="*/ 807 h 812"/>
                <a:gd name="T60" fmla="*/ 6 w 630"/>
                <a:gd name="T61" fmla="*/ 809 h 812"/>
                <a:gd name="T62" fmla="*/ 9 w 630"/>
                <a:gd name="T63" fmla="*/ 811 h 812"/>
                <a:gd name="T64" fmla="*/ 12 w 630"/>
                <a:gd name="T65" fmla="*/ 812 h 812"/>
                <a:gd name="T66" fmla="*/ 15 w 630"/>
                <a:gd name="T67" fmla="*/ 812 h 812"/>
                <a:gd name="T68" fmla="*/ 394 w 630"/>
                <a:gd name="T69" fmla="*/ 812 h 812"/>
                <a:gd name="T70" fmla="*/ 394 w 630"/>
                <a:gd name="T71" fmla="*/ 782 h 812"/>
                <a:gd name="T72" fmla="*/ 30 w 630"/>
                <a:gd name="T73" fmla="*/ 782 h 812"/>
                <a:gd name="T74" fmla="*/ 30 w 630"/>
                <a:gd name="T75" fmla="*/ 30 h 812"/>
                <a:gd name="T76" fmla="*/ 421 w 630"/>
                <a:gd name="T77" fmla="*/ 30 h 812"/>
                <a:gd name="T78" fmla="*/ 421 w 630"/>
                <a:gd name="T79" fmla="*/ 196 h 812"/>
                <a:gd name="T80" fmla="*/ 421 w 630"/>
                <a:gd name="T81" fmla="*/ 199 h 812"/>
                <a:gd name="T82" fmla="*/ 422 w 630"/>
                <a:gd name="T83" fmla="*/ 202 h 812"/>
                <a:gd name="T84" fmla="*/ 423 w 630"/>
                <a:gd name="T85" fmla="*/ 205 h 812"/>
                <a:gd name="T86" fmla="*/ 425 w 630"/>
                <a:gd name="T87" fmla="*/ 207 h 812"/>
                <a:gd name="T88" fmla="*/ 427 w 630"/>
                <a:gd name="T89" fmla="*/ 208 h 812"/>
                <a:gd name="T90" fmla="*/ 429 w 630"/>
                <a:gd name="T91" fmla="*/ 210 h 812"/>
                <a:gd name="T92" fmla="*/ 432 w 630"/>
                <a:gd name="T93" fmla="*/ 210 h 812"/>
                <a:gd name="T94" fmla="*/ 436 w 630"/>
                <a:gd name="T95" fmla="*/ 211 h 812"/>
                <a:gd name="T96" fmla="*/ 600 w 630"/>
                <a:gd name="T97" fmla="*/ 211 h 812"/>
                <a:gd name="T98" fmla="*/ 600 w 630"/>
                <a:gd name="T99" fmla="*/ 357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30" h="812">
                  <a:moveTo>
                    <a:pt x="451" y="53"/>
                  </a:moveTo>
                  <a:lnTo>
                    <a:pt x="579" y="180"/>
                  </a:lnTo>
                  <a:lnTo>
                    <a:pt x="451" y="180"/>
                  </a:lnTo>
                  <a:lnTo>
                    <a:pt x="451" y="53"/>
                  </a:lnTo>
                  <a:close/>
                  <a:moveTo>
                    <a:pt x="600" y="357"/>
                  </a:moveTo>
                  <a:lnTo>
                    <a:pt x="630" y="357"/>
                  </a:lnTo>
                  <a:lnTo>
                    <a:pt x="630" y="196"/>
                  </a:lnTo>
                  <a:lnTo>
                    <a:pt x="630" y="193"/>
                  </a:lnTo>
                  <a:lnTo>
                    <a:pt x="629" y="191"/>
                  </a:lnTo>
                  <a:lnTo>
                    <a:pt x="628" y="188"/>
                  </a:lnTo>
                  <a:lnTo>
                    <a:pt x="626" y="186"/>
                  </a:lnTo>
                  <a:lnTo>
                    <a:pt x="446" y="5"/>
                  </a:lnTo>
                  <a:lnTo>
                    <a:pt x="444" y="4"/>
                  </a:lnTo>
                  <a:lnTo>
                    <a:pt x="441" y="1"/>
                  </a:lnTo>
                  <a:lnTo>
                    <a:pt x="439" y="1"/>
                  </a:lnTo>
                  <a:lnTo>
                    <a:pt x="436" y="0"/>
                  </a:lnTo>
                  <a:lnTo>
                    <a:pt x="15" y="0"/>
                  </a:lnTo>
                  <a:lnTo>
                    <a:pt x="12" y="0"/>
                  </a:lnTo>
                  <a:lnTo>
                    <a:pt x="9" y="1"/>
                  </a:lnTo>
                  <a:lnTo>
                    <a:pt x="6" y="4"/>
                  </a:lnTo>
                  <a:lnTo>
                    <a:pt x="4" y="5"/>
                  </a:lnTo>
                  <a:lnTo>
                    <a:pt x="2" y="8"/>
                  </a:lnTo>
                  <a:lnTo>
                    <a:pt x="1" y="10"/>
                  </a:lnTo>
                  <a:lnTo>
                    <a:pt x="0" y="12"/>
                  </a:lnTo>
                  <a:lnTo>
                    <a:pt x="0" y="15"/>
                  </a:lnTo>
                  <a:lnTo>
                    <a:pt x="0" y="797"/>
                  </a:lnTo>
                  <a:lnTo>
                    <a:pt x="0" y="800"/>
                  </a:lnTo>
                  <a:lnTo>
                    <a:pt x="1" y="803"/>
                  </a:lnTo>
                  <a:lnTo>
                    <a:pt x="2" y="805"/>
                  </a:lnTo>
                  <a:lnTo>
                    <a:pt x="4" y="807"/>
                  </a:lnTo>
                  <a:lnTo>
                    <a:pt x="6" y="809"/>
                  </a:lnTo>
                  <a:lnTo>
                    <a:pt x="9" y="811"/>
                  </a:lnTo>
                  <a:lnTo>
                    <a:pt x="12" y="812"/>
                  </a:lnTo>
                  <a:lnTo>
                    <a:pt x="15" y="812"/>
                  </a:lnTo>
                  <a:lnTo>
                    <a:pt x="394" y="812"/>
                  </a:lnTo>
                  <a:lnTo>
                    <a:pt x="394" y="782"/>
                  </a:lnTo>
                  <a:lnTo>
                    <a:pt x="30" y="782"/>
                  </a:lnTo>
                  <a:lnTo>
                    <a:pt x="30" y="30"/>
                  </a:lnTo>
                  <a:lnTo>
                    <a:pt x="421" y="30"/>
                  </a:lnTo>
                  <a:lnTo>
                    <a:pt x="421" y="196"/>
                  </a:lnTo>
                  <a:lnTo>
                    <a:pt x="421" y="199"/>
                  </a:lnTo>
                  <a:lnTo>
                    <a:pt x="422" y="202"/>
                  </a:lnTo>
                  <a:lnTo>
                    <a:pt x="423" y="205"/>
                  </a:lnTo>
                  <a:lnTo>
                    <a:pt x="425" y="207"/>
                  </a:lnTo>
                  <a:lnTo>
                    <a:pt x="427" y="208"/>
                  </a:lnTo>
                  <a:lnTo>
                    <a:pt x="429" y="210"/>
                  </a:lnTo>
                  <a:lnTo>
                    <a:pt x="432" y="210"/>
                  </a:lnTo>
                  <a:lnTo>
                    <a:pt x="436" y="211"/>
                  </a:lnTo>
                  <a:lnTo>
                    <a:pt x="600" y="211"/>
                  </a:lnTo>
                  <a:lnTo>
                    <a:pt x="600" y="3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 name="Freeform 267">
              <a:extLst>
                <a:ext uri="{FF2B5EF4-FFF2-40B4-BE49-F238E27FC236}">
                  <a16:creationId xmlns:a16="http://schemas.microsoft.com/office/drawing/2014/main" id="{0536ED54-C724-4FA9-9454-01CB016438C8}"/>
                </a:ext>
              </a:extLst>
            </p:cNvPr>
            <p:cNvSpPr>
              <a:spLocks noEditPoints="1"/>
            </p:cNvSpPr>
            <p:nvPr/>
          </p:nvSpPr>
          <p:spPr bwMode="auto">
            <a:xfrm>
              <a:off x="11758613" y="3225801"/>
              <a:ext cx="128588" cy="138113"/>
            </a:xfrm>
            <a:custGeom>
              <a:avLst/>
              <a:gdLst>
                <a:gd name="T0" fmla="*/ 34 w 406"/>
                <a:gd name="T1" fmla="*/ 138 h 435"/>
                <a:gd name="T2" fmla="*/ 46 w 406"/>
                <a:gd name="T3" fmla="*/ 102 h 435"/>
                <a:gd name="T4" fmla="*/ 70 w 406"/>
                <a:gd name="T5" fmla="*/ 71 h 435"/>
                <a:gd name="T6" fmla="*/ 101 w 406"/>
                <a:gd name="T7" fmla="*/ 47 h 435"/>
                <a:gd name="T8" fmla="*/ 139 w 406"/>
                <a:gd name="T9" fmla="*/ 33 h 435"/>
                <a:gd name="T10" fmla="*/ 179 w 406"/>
                <a:gd name="T11" fmla="*/ 31 h 435"/>
                <a:gd name="T12" fmla="*/ 219 w 406"/>
                <a:gd name="T13" fmla="*/ 41 h 435"/>
                <a:gd name="T14" fmla="*/ 252 w 406"/>
                <a:gd name="T15" fmla="*/ 61 h 435"/>
                <a:gd name="T16" fmla="*/ 278 w 406"/>
                <a:gd name="T17" fmla="*/ 90 h 435"/>
                <a:gd name="T18" fmla="*/ 295 w 406"/>
                <a:gd name="T19" fmla="*/ 125 h 435"/>
                <a:gd name="T20" fmla="*/ 301 w 406"/>
                <a:gd name="T21" fmla="*/ 166 h 435"/>
                <a:gd name="T22" fmla="*/ 295 w 406"/>
                <a:gd name="T23" fmla="*/ 205 h 435"/>
                <a:gd name="T24" fmla="*/ 278 w 406"/>
                <a:gd name="T25" fmla="*/ 241 h 435"/>
                <a:gd name="T26" fmla="*/ 252 w 406"/>
                <a:gd name="T27" fmla="*/ 270 h 435"/>
                <a:gd name="T28" fmla="*/ 219 w 406"/>
                <a:gd name="T29" fmla="*/ 290 h 435"/>
                <a:gd name="T30" fmla="*/ 179 w 406"/>
                <a:gd name="T31" fmla="*/ 300 h 435"/>
                <a:gd name="T32" fmla="*/ 139 w 406"/>
                <a:gd name="T33" fmla="*/ 297 h 435"/>
                <a:gd name="T34" fmla="*/ 101 w 406"/>
                <a:gd name="T35" fmla="*/ 285 h 435"/>
                <a:gd name="T36" fmla="*/ 70 w 406"/>
                <a:gd name="T37" fmla="*/ 261 h 435"/>
                <a:gd name="T38" fmla="*/ 46 w 406"/>
                <a:gd name="T39" fmla="*/ 230 h 435"/>
                <a:gd name="T40" fmla="*/ 34 w 406"/>
                <a:gd name="T41" fmla="*/ 193 h 435"/>
                <a:gd name="T42" fmla="*/ 402 w 406"/>
                <a:gd name="T43" fmla="*/ 410 h 435"/>
                <a:gd name="T44" fmla="*/ 300 w 406"/>
                <a:gd name="T45" fmla="*/ 262 h 435"/>
                <a:gd name="T46" fmla="*/ 323 w 406"/>
                <a:gd name="T47" fmla="*/ 217 h 435"/>
                <a:gd name="T48" fmla="*/ 331 w 406"/>
                <a:gd name="T49" fmla="*/ 166 h 435"/>
                <a:gd name="T50" fmla="*/ 324 w 406"/>
                <a:gd name="T51" fmla="*/ 117 h 435"/>
                <a:gd name="T52" fmla="*/ 302 w 406"/>
                <a:gd name="T53" fmla="*/ 74 h 435"/>
                <a:gd name="T54" fmla="*/ 271 w 406"/>
                <a:gd name="T55" fmla="*/ 38 h 435"/>
                <a:gd name="T56" fmla="*/ 229 w 406"/>
                <a:gd name="T57" fmla="*/ 13 h 435"/>
                <a:gd name="T58" fmla="*/ 182 w 406"/>
                <a:gd name="T59" fmla="*/ 1 h 435"/>
                <a:gd name="T60" fmla="*/ 132 w 406"/>
                <a:gd name="T61" fmla="*/ 3 h 435"/>
                <a:gd name="T62" fmla="*/ 87 w 406"/>
                <a:gd name="T63" fmla="*/ 20 h 435"/>
                <a:gd name="T64" fmla="*/ 49 w 406"/>
                <a:gd name="T65" fmla="*/ 49 h 435"/>
                <a:gd name="T66" fmla="*/ 21 w 406"/>
                <a:gd name="T67" fmla="*/ 87 h 435"/>
                <a:gd name="T68" fmla="*/ 4 w 406"/>
                <a:gd name="T69" fmla="*/ 133 h 435"/>
                <a:gd name="T70" fmla="*/ 2 w 406"/>
                <a:gd name="T71" fmla="*/ 182 h 435"/>
                <a:gd name="T72" fmla="*/ 13 w 406"/>
                <a:gd name="T73" fmla="*/ 230 h 435"/>
                <a:gd name="T74" fmla="*/ 38 w 406"/>
                <a:gd name="T75" fmla="*/ 271 h 435"/>
                <a:gd name="T76" fmla="*/ 73 w 406"/>
                <a:gd name="T77" fmla="*/ 303 h 435"/>
                <a:gd name="T78" fmla="*/ 117 w 406"/>
                <a:gd name="T79" fmla="*/ 323 h 435"/>
                <a:gd name="T80" fmla="*/ 165 w 406"/>
                <a:gd name="T81" fmla="*/ 331 h 435"/>
                <a:gd name="T82" fmla="*/ 202 w 406"/>
                <a:gd name="T83" fmla="*/ 326 h 435"/>
                <a:gd name="T84" fmla="*/ 234 w 406"/>
                <a:gd name="T85" fmla="*/ 316 h 435"/>
                <a:gd name="T86" fmla="*/ 380 w 406"/>
                <a:gd name="T87" fmla="*/ 431 h 435"/>
                <a:gd name="T88" fmla="*/ 388 w 406"/>
                <a:gd name="T89" fmla="*/ 435 h 435"/>
                <a:gd name="T90" fmla="*/ 396 w 406"/>
                <a:gd name="T91" fmla="*/ 434 h 435"/>
                <a:gd name="T92" fmla="*/ 404 w 406"/>
                <a:gd name="T93" fmla="*/ 429 h 435"/>
                <a:gd name="T94" fmla="*/ 406 w 406"/>
                <a:gd name="T95" fmla="*/ 422 h 435"/>
                <a:gd name="T96" fmla="*/ 404 w 406"/>
                <a:gd name="T97" fmla="*/ 413 h 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6" h="435">
                  <a:moveTo>
                    <a:pt x="30" y="166"/>
                  </a:moveTo>
                  <a:lnTo>
                    <a:pt x="32" y="152"/>
                  </a:lnTo>
                  <a:lnTo>
                    <a:pt x="34" y="138"/>
                  </a:lnTo>
                  <a:lnTo>
                    <a:pt x="37" y="125"/>
                  </a:lnTo>
                  <a:lnTo>
                    <a:pt x="41" y="113"/>
                  </a:lnTo>
                  <a:lnTo>
                    <a:pt x="46" y="102"/>
                  </a:lnTo>
                  <a:lnTo>
                    <a:pt x="54" y="90"/>
                  </a:lnTo>
                  <a:lnTo>
                    <a:pt x="61" y="80"/>
                  </a:lnTo>
                  <a:lnTo>
                    <a:pt x="70" y="71"/>
                  </a:lnTo>
                  <a:lnTo>
                    <a:pt x="80" y="61"/>
                  </a:lnTo>
                  <a:lnTo>
                    <a:pt x="90" y="53"/>
                  </a:lnTo>
                  <a:lnTo>
                    <a:pt x="101" y="47"/>
                  </a:lnTo>
                  <a:lnTo>
                    <a:pt x="113" y="41"/>
                  </a:lnTo>
                  <a:lnTo>
                    <a:pt x="126" y="36"/>
                  </a:lnTo>
                  <a:lnTo>
                    <a:pt x="139" y="33"/>
                  </a:lnTo>
                  <a:lnTo>
                    <a:pt x="152" y="31"/>
                  </a:lnTo>
                  <a:lnTo>
                    <a:pt x="165" y="30"/>
                  </a:lnTo>
                  <a:lnTo>
                    <a:pt x="179" y="31"/>
                  </a:lnTo>
                  <a:lnTo>
                    <a:pt x="193" y="33"/>
                  </a:lnTo>
                  <a:lnTo>
                    <a:pt x="206" y="36"/>
                  </a:lnTo>
                  <a:lnTo>
                    <a:pt x="219" y="41"/>
                  </a:lnTo>
                  <a:lnTo>
                    <a:pt x="231" y="47"/>
                  </a:lnTo>
                  <a:lnTo>
                    <a:pt x="241" y="53"/>
                  </a:lnTo>
                  <a:lnTo>
                    <a:pt x="252" y="61"/>
                  </a:lnTo>
                  <a:lnTo>
                    <a:pt x="262" y="71"/>
                  </a:lnTo>
                  <a:lnTo>
                    <a:pt x="270" y="80"/>
                  </a:lnTo>
                  <a:lnTo>
                    <a:pt x="278" y="90"/>
                  </a:lnTo>
                  <a:lnTo>
                    <a:pt x="284" y="102"/>
                  </a:lnTo>
                  <a:lnTo>
                    <a:pt x="290" y="113"/>
                  </a:lnTo>
                  <a:lnTo>
                    <a:pt x="295" y="125"/>
                  </a:lnTo>
                  <a:lnTo>
                    <a:pt x="298" y="138"/>
                  </a:lnTo>
                  <a:lnTo>
                    <a:pt x="300" y="152"/>
                  </a:lnTo>
                  <a:lnTo>
                    <a:pt x="301" y="166"/>
                  </a:lnTo>
                  <a:lnTo>
                    <a:pt x="300" y="180"/>
                  </a:lnTo>
                  <a:lnTo>
                    <a:pt x="298" y="193"/>
                  </a:lnTo>
                  <a:lnTo>
                    <a:pt x="295" y="205"/>
                  </a:lnTo>
                  <a:lnTo>
                    <a:pt x="290" y="218"/>
                  </a:lnTo>
                  <a:lnTo>
                    <a:pt x="284" y="230"/>
                  </a:lnTo>
                  <a:lnTo>
                    <a:pt x="278" y="241"/>
                  </a:lnTo>
                  <a:lnTo>
                    <a:pt x="270" y="251"/>
                  </a:lnTo>
                  <a:lnTo>
                    <a:pt x="262" y="261"/>
                  </a:lnTo>
                  <a:lnTo>
                    <a:pt x="252" y="270"/>
                  </a:lnTo>
                  <a:lnTo>
                    <a:pt x="241" y="277"/>
                  </a:lnTo>
                  <a:lnTo>
                    <a:pt x="231" y="285"/>
                  </a:lnTo>
                  <a:lnTo>
                    <a:pt x="219" y="290"/>
                  </a:lnTo>
                  <a:lnTo>
                    <a:pt x="206" y="294"/>
                  </a:lnTo>
                  <a:lnTo>
                    <a:pt x="193" y="297"/>
                  </a:lnTo>
                  <a:lnTo>
                    <a:pt x="179" y="300"/>
                  </a:lnTo>
                  <a:lnTo>
                    <a:pt x="165" y="301"/>
                  </a:lnTo>
                  <a:lnTo>
                    <a:pt x="152" y="300"/>
                  </a:lnTo>
                  <a:lnTo>
                    <a:pt x="139" y="297"/>
                  </a:lnTo>
                  <a:lnTo>
                    <a:pt x="126" y="294"/>
                  </a:lnTo>
                  <a:lnTo>
                    <a:pt x="113" y="290"/>
                  </a:lnTo>
                  <a:lnTo>
                    <a:pt x="101" y="285"/>
                  </a:lnTo>
                  <a:lnTo>
                    <a:pt x="90" y="277"/>
                  </a:lnTo>
                  <a:lnTo>
                    <a:pt x="80" y="270"/>
                  </a:lnTo>
                  <a:lnTo>
                    <a:pt x="70" y="261"/>
                  </a:lnTo>
                  <a:lnTo>
                    <a:pt x="61" y="251"/>
                  </a:lnTo>
                  <a:lnTo>
                    <a:pt x="54" y="241"/>
                  </a:lnTo>
                  <a:lnTo>
                    <a:pt x="46" y="230"/>
                  </a:lnTo>
                  <a:lnTo>
                    <a:pt x="41" y="218"/>
                  </a:lnTo>
                  <a:lnTo>
                    <a:pt x="37" y="205"/>
                  </a:lnTo>
                  <a:lnTo>
                    <a:pt x="34" y="193"/>
                  </a:lnTo>
                  <a:lnTo>
                    <a:pt x="32" y="179"/>
                  </a:lnTo>
                  <a:lnTo>
                    <a:pt x="30" y="166"/>
                  </a:lnTo>
                  <a:close/>
                  <a:moveTo>
                    <a:pt x="402" y="410"/>
                  </a:moveTo>
                  <a:lnTo>
                    <a:pt x="278" y="287"/>
                  </a:lnTo>
                  <a:lnTo>
                    <a:pt x="289" y="275"/>
                  </a:lnTo>
                  <a:lnTo>
                    <a:pt x="300" y="262"/>
                  </a:lnTo>
                  <a:lnTo>
                    <a:pt x="309" y="248"/>
                  </a:lnTo>
                  <a:lnTo>
                    <a:pt x="316" y="233"/>
                  </a:lnTo>
                  <a:lnTo>
                    <a:pt x="323" y="217"/>
                  </a:lnTo>
                  <a:lnTo>
                    <a:pt x="327" y="200"/>
                  </a:lnTo>
                  <a:lnTo>
                    <a:pt x="330" y="183"/>
                  </a:lnTo>
                  <a:lnTo>
                    <a:pt x="331" y="166"/>
                  </a:lnTo>
                  <a:lnTo>
                    <a:pt x="330" y="149"/>
                  </a:lnTo>
                  <a:lnTo>
                    <a:pt x="328" y="133"/>
                  </a:lnTo>
                  <a:lnTo>
                    <a:pt x="324" y="117"/>
                  </a:lnTo>
                  <a:lnTo>
                    <a:pt x="318" y="102"/>
                  </a:lnTo>
                  <a:lnTo>
                    <a:pt x="311" y="87"/>
                  </a:lnTo>
                  <a:lnTo>
                    <a:pt x="302" y="74"/>
                  </a:lnTo>
                  <a:lnTo>
                    <a:pt x="294" y="61"/>
                  </a:lnTo>
                  <a:lnTo>
                    <a:pt x="283" y="49"/>
                  </a:lnTo>
                  <a:lnTo>
                    <a:pt x="271" y="38"/>
                  </a:lnTo>
                  <a:lnTo>
                    <a:pt x="258" y="29"/>
                  </a:lnTo>
                  <a:lnTo>
                    <a:pt x="244" y="20"/>
                  </a:lnTo>
                  <a:lnTo>
                    <a:pt x="229" y="13"/>
                  </a:lnTo>
                  <a:lnTo>
                    <a:pt x="214" y="7"/>
                  </a:lnTo>
                  <a:lnTo>
                    <a:pt x="198" y="3"/>
                  </a:lnTo>
                  <a:lnTo>
                    <a:pt x="182" y="1"/>
                  </a:lnTo>
                  <a:lnTo>
                    <a:pt x="165" y="0"/>
                  </a:lnTo>
                  <a:lnTo>
                    <a:pt x="149" y="1"/>
                  </a:lnTo>
                  <a:lnTo>
                    <a:pt x="132" y="3"/>
                  </a:lnTo>
                  <a:lnTo>
                    <a:pt x="117" y="7"/>
                  </a:lnTo>
                  <a:lnTo>
                    <a:pt x="101" y="13"/>
                  </a:lnTo>
                  <a:lnTo>
                    <a:pt x="87" y="20"/>
                  </a:lnTo>
                  <a:lnTo>
                    <a:pt x="73" y="29"/>
                  </a:lnTo>
                  <a:lnTo>
                    <a:pt x="60" y="38"/>
                  </a:lnTo>
                  <a:lnTo>
                    <a:pt x="49" y="49"/>
                  </a:lnTo>
                  <a:lnTo>
                    <a:pt x="38" y="61"/>
                  </a:lnTo>
                  <a:lnTo>
                    <a:pt x="28" y="74"/>
                  </a:lnTo>
                  <a:lnTo>
                    <a:pt x="21" y="87"/>
                  </a:lnTo>
                  <a:lnTo>
                    <a:pt x="13" y="102"/>
                  </a:lnTo>
                  <a:lnTo>
                    <a:pt x="8" y="117"/>
                  </a:lnTo>
                  <a:lnTo>
                    <a:pt x="4" y="133"/>
                  </a:lnTo>
                  <a:lnTo>
                    <a:pt x="2" y="149"/>
                  </a:lnTo>
                  <a:lnTo>
                    <a:pt x="0" y="166"/>
                  </a:lnTo>
                  <a:lnTo>
                    <a:pt x="2" y="182"/>
                  </a:lnTo>
                  <a:lnTo>
                    <a:pt x="4" y="199"/>
                  </a:lnTo>
                  <a:lnTo>
                    <a:pt x="8" y="215"/>
                  </a:lnTo>
                  <a:lnTo>
                    <a:pt x="13" y="230"/>
                  </a:lnTo>
                  <a:lnTo>
                    <a:pt x="21" y="244"/>
                  </a:lnTo>
                  <a:lnTo>
                    <a:pt x="28" y="258"/>
                  </a:lnTo>
                  <a:lnTo>
                    <a:pt x="38" y="271"/>
                  </a:lnTo>
                  <a:lnTo>
                    <a:pt x="49" y="282"/>
                  </a:lnTo>
                  <a:lnTo>
                    <a:pt x="60" y="293"/>
                  </a:lnTo>
                  <a:lnTo>
                    <a:pt x="73" y="303"/>
                  </a:lnTo>
                  <a:lnTo>
                    <a:pt x="87" y="310"/>
                  </a:lnTo>
                  <a:lnTo>
                    <a:pt x="101" y="318"/>
                  </a:lnTo>
                  <a:lnTo>
                    <a:pt x="117" y="323"/>
                  </a:lnTo>
                  <a:lnTo>
                    <a:pt x="132" y="327"/>
                  </a:lnTo>
                  <a:lnTo>
                    <a:pt x="149" y="330"/>
                  </a:lnTo>
                  <a:lnTo>
                    <a:pt x="165" y="331"/>
                  </a:lnTo>
                  <a:lnTo>
                    <a:pt x="178" y="331"/>
                  </a:lnTo>
                  <a:lnTo>
                    <a:pt x="190" y="328"/>
                  </a:lnTo>
                  <a:lnTo>
                    <a:pt x="202" y="326"/>
                  </a:lnTo>
                  <a:lnTo>
                    <a:pt x="212" y="324"/>
                  </a:lnTo>
                  <a:lnTo>
                    <a:pt x="223" y="320"/>
                  </a:lnTo>
                  <a:lnTo>
                    <a:pt x="234" y="316"/>
                  </a:lnTo>
                  <a:lnTo>
                    <a:pt x="244" y="311"/>
                  </a:lnTo>
                  <a:lnTo>
                    <a:pt x="254" y="305"/>
                  </a:lnTo>
                  <a:lnTo>
                    <a:pt x="380" y="431"/>
                  </a:lnTo>
                  <a:lnTo>
                    <a:pt x="382" y="433"/>
                  </a:lnTo>
                  <a:lnTo>
                    <a:pt x="386" y="434"/>
                  </a:lnTo>
                  <a:lnTo>
                    <a:pt x="388" y="435"/>
                  </a:lnTo>
                  <a:lnTo>
                    <a:pt x="391" y="435"/>
                  </a:lnTo>
                  <a:lnTo>
                    <a:pt x="394" y="435"/>
                  </a:lnTo>
                  <a:lnTo>
                    <a:pt x="396" y="434"/>
                  </a:lnTo>
                  <a:lnTo>
                    <a:pt x="400" y="433"/>
                  </a:lnTo>
                  <a:lnTo>
                    <a:pt x="402" y="431"/>
                  </a:lnTo>
                  <a:lnTo>
                    <a:pt x="404" y="429"/>
                  </a:lnTo>
                  <a:lnTo>
                    <a:pt x="405" y="427"/>
                  </a:lnTo>
                  <a:lnTo>
                    <a:pt x="406" y="424"/>
                  </a:lnTo>
                  <a:lnTo>
                    <a:pt x="406" y="422"/>
                  </a:lnTo>
                  <a:lnTo>
                    <a:pt x="406" y="418"/>
                  </a:lnTo>
                  <a:lnTo>
                    <a:pt x="405" y="415"/>
                  </a:lnTo>
                  <a:lnTo>
                    <a:pt x="404" y="413"/>
                  </a:lnTo>
                  <a:lnTo>
                    <a:pt x="402" y="4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sp>
        <p:nvSpPr>
          <p:cNvPr id="14" name="Subtitle 8">
            <a:extLst>
              <a:ext uri="{FF2B5EF4-FFF2-40B4-BE49-F238E27FC236}">
                <a16:creationId xmlns:a16="http://schemas.microsoft.com/office/drawing/2014/main" id="{2FB10110-A674-4E61-B6A7-2BB5A42E7D69}"/>
              </a:ext>
            </a:extLst>
          </p:cNvPr>
          <p:cNvSpPr txBox="1">
            <a:spLocks/>
          </p:cNvSpPr>
          <p:nvPr/>
        </p:nvSpPr>
        <p:spPr>
          <a:xfrm>
            <a:off x="5348569" y="6025887"/>
            <a:ext cx="112395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a:solidFill>
                  <a:schemeClr val="bg1"/>
                </a:solidFill>
              </a:rPr>
              <a:t>EXECUTE</a:t>
            </a:r>
          </a:p>
        </p:txBody>
      </p:sp>
      <p:sp>
        <p:nvSpPr>
          <p:cNvPr id="15" name="Subtitle 8">
            <a:extLst>
              <a:ext uri="{FF2B5EF4-FFF2-40B4-BE49-F238E27FC236}">
                <a16:creationId xmlns:a16="http://schemas.microsoft.com/office/drawing/2014/main" id="{29AC0D8D-03D0-4B97-905D-4997857E0440}"/>
              </a:ext>
            </a:extLst>
          </p:cNvPr>
          <p:cNvSpPr txBox="1">
            <a:spLocks/>
          </p:cNvSpPr>
          <p:nvPr/>
        </p:nvSpPr>
        <p:spPr>
          <a:xfrm>
            <a:off x="3597618" y="4185173"/>
            <a:ext cx="112395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a:solidFill>
                  <a:schemeClr val="bg1"/>
                </a:solidFill>
              </a:rPr>
              <a:t>REVIEW</a:t>
            </a:r>
          </a:p>
        </p:txBody>
      </p:sp>
      <p:sp>
        <p:nvSpPr>
          <p:cNvPr id="16" name="Subtitle 8">
            <a:extLst>
              <a:ext uri="{FF2B5EF4-FFF2-40B4-BE49-F238E27FC236}">
                <a16:creationId xmlns:a16="http://schemas.microsoft.com/office/drawing/2014/main" id="{EFC46858-E4AD-44CD-A57D-218799751F49}"/>
              </a:ext>
            </a:extLst>
          </p:cNvPr>
          <p:cNvSpPr txBox="1">
            <a:spLocks/>
          </p:cNvSpPr>
          <p:nvPr/>
        </p:nvSpPr>
        <p:spPr>
          <a:xfrm>
            <a:off x="7099520" y="4185173"/>
            <a:ext cx="1123950" cy="193899"/>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a:solidFill>
                  <a:schemeClr val="bg1"/>
                </a:solidFill>
              </a:rPr>
              <a:t>PLAN</a:t>
            </a:r>
          </a:p>
        </p:txBody>
      </p:sp>
      <p:grpSp>
        <p:nvGrpSpPr>
          <p:cNvPr id="17" name="Group 16">
            <a:extLst>
              <a:ext uri="{FF2B5EF4-FFF2-40B4-BE49-F238E27FC236}">
                <a16:creationId xmlns:a16="http://schemas.microsoft.com/office/drawing/2014/main" id="{570E3A4C-F55A-4D53-BC72-8AACD67494C3}"/>
              </a:ext>
            </a:extLst>
          </p:cNvPr>
          <p:cNvGrpSpPr/>
          <p:nvPr/>
        </p:nvGrpSpPr>
        <p:grpSpPr>
          <a:xfrm>
            <a:off x="7561483" y="3767783"/>
            <a:ext cx="200025" cy="287338"/>
            <a:chOff x="10501313" y="2228850"/>
            <a:chExt cx="200025" cy="287338"/>
          </a:xfrm>
          <a:solidFill>
            <a:schemeClr val="bg1"/>
          </a:solidFill>
        </p:grpSpPr>
        <p:sp>
          <p:nvSpPr>
            <p:cNvPr id="18" name="Freeform 203">
              <a:extLst>
                <a:ext uri="{FF2B5EF4-FFF2-40B4-BE49-F238E27FC236}">
                  <a16:creationId xmlns:a16="http://schemas.microsoft.com/office/drawing/2014/main" id="{2FF1C77E-D69F-4878-A2C6-031C5C177738}"/>
                </a:ext>
              </a:extLst>
            </p:cNvPr>
            <p:cNvSpPr>
              <a:spLocks noEditPoints="1"/>
            </p:cNvSpPr>
            <p:nvPr/>
          </p:nvSpPr>
          <p:spPr bwMode="auto">
            <a:xfrm>
              <a:off x="10501313" y="2228850"/>
              <a:ext cx="200025" cy="201613"/>
            </a:xfrm>
            <a:custGeom>
              <a:avLst/>
              <a:gdLst>
                <a:gd name="T0" fmla="*/ 373 w 632"/>
                <a:gd name="T1" fmla="*/ 511 h 631"/>
                <a:gd name="T2" fmla="*/ 447 w 632"/>
                <a:gd name="T3" fmla="*/ 447 h 631"/>
                <a:gd name="T4" fmla="*/ 450 w 632"/>
                <a:gd name="T5" fmla="*/ 431 h 631"/>
                <a:gd name="T6" fmla="*/ 436 w 632"/>
                <a:gd name="T7" fmla="*/ 421 h 631"/>
                <a:gd name="T8" fmla="*/ 327 w 632"/>
                <a:gd name="T9" fmla="*/ 426 h 631"/>
                <a:gd name="T10" fmla="*/ 310 w 632"/>
                <a:gd name="T11" fmla="*/ 422 h 631"/>
                <a:gd name="T12" fmla="*/ 202 w 632"/>
                <a:gd name="T13" fmla="*/ 422 h 631"/>
                <a:gd name="T14" fmla="*/ 184 w 632"/>
                <a:gd name="T15" fmla="*/ 426 h 631"/>
                <a:gd name="T16" fmla="*/ 181 w 632"/>
                <a:gd name="T17" fmla="*/ 442 h 631"/>
                <a:gd name="T18" fmla="*/ 253 w 632"/>
                <a:gd name="T19" fmla="*/ 511 h 631"/>
                <a:gd name="T20" fmla="*/ 301 w 632"/>
                <a:gd name="T21" fmla="*/ 473 h 631"/>
                <a:gd name="T22" fmla="*/ 233 w 632"/>
                <a:gd name="T23" fmla="*/ 589 h 631"/>
                <a:gd name="T24" fmla="*/ 160 w 632"/>
                <a:gd name="T25" fmla="*/ 555 h 631"/>
                <a:gd name="T26" fmla="*/ 100 w 632"/>
                <a:gd name="T27" fmla="*/ 503 h 631"/>
                <a:gd name="T28" fmla="*/ 57 w 632"/>
                <a:gd name="T29" fmla="*/ 436 h 631"/>
                <a:gd name="T30" fmla="*/ 33 w 632"/>
                <a:gd name="T31" fmla="*/ 358 h 631"/>
                <a:gd name="T32" fmla="*/ 33 w 632"/>
                <a:gd name="T33" fmla="*/ 272 h 631"/>
                <a:gd name="T34" fmla="*/ 58 w 632"/>
                <a:gd name="T35" fmla="*/ 192 h 631"/>
                <a:gd name="T36" fmla="*/ 104 w 632"/>
                <a:gd name="T37" fmla="*/ 123 h 631"/>
                <a:gd name="T38" fmla="*/ 167 w 632"/>
                <a:gd name="T39" fmla="*/ 72 h 631"/>
                <a:gd name="T40" fmla="*/ 244 w 632"/>
                <a:gd name="T41" fmla="*/ 38 h 631"/>
                <a:gd name="T42" fmla="*/ 330 w 632"/>
                <a:gd name="T43" fmla="*/ 30 h 631"/>
                <a:gd name="T44" fmla="*/ 414 w 632"/>
                <a:gd name="T45" fmla="*/ 47 h 631"/>
                <a:gd name="T46" fmla="*/ 487 w 632"/>
                <a:gd name="T47" fmla="*/ 87 h 631"/>
                <a:gd name="T48" fmla="*/ 545 w 632"/>
                <a:gd name="T49" fmla="*/ 145 h 631"/>
                <a:gd name="T50" fmla="*/ 584 w 632"/>
                <a:gd name="T51" fmla="*/ 218 h 631"/>
                <a:gd name="T52" fmla="*/ 602 w 632"/>
                <a:gd name="T53" fmla="*/ 301 h 631"/>
                <a:gd name="T54" fmla="*/ 593 w 632"/>
                <a:gd name="T55" fmla="*/ 385 h 631"/>
                <a:gd name="T56" fmla="*/ 563 w 632"/>
                <a:gd name="T57" fmla="*/ 460 h 631"/>
                <a:gd name="T58" fmla="*/ 514 w 632"/>
                <a:gd name="T59" fmla="*/ 522 h 631"/>
                <a:gd name="T60" fmla="*/ 449 w 632"/>
                <a:gd name="T61" fmla="*/ 568 h 631"/>
                <a:gd name="T62" fmla="*/ 372 w 632"/>
                <a:gd name="T63" fmla="*/ 596 h 631"/>
                <a:gd name="T64" fmla="*/ 283 w 632"/>
                <a:gd name="T65" fmla="*/ 1 h 631"/>
                <a:gd name="T66" fmla="*/ 193 w 632"/>
                <a:gd name="T67" fmla="*/ 25 h 631"/>
                <a:gd name="T68" fmla="*/ 115 w 632"/>
                <a:gd name="T69" fmla="*/ 72 h 631"/>
                <a:gd name="T70" fmla="*/ 54 w 632"/>
                <a:gd name="T71" fmla="*/ 139 h 631"/>
                <a:gd name="T72" fmla="*/ 14 w 632"/>
                <a:gd name="T73" fmla="*/ 222 h 631"/>
                <a:gd name="T74" fmla="*/ 0 w 632"/>
                <a:gd name="T75" fmla="*/ 316 h 631"/>
                <a:gd name="T76" fmla="*/ 14 w 632"/>
                <a:gd name="T77" fmla="*/ 410 h 631"/>
                <a:gd name="T78" fmla="*/ 54 w 632"/>
                <a:gd name="T79" fmla="*/ 492 h 631"/>
                <a:gd name="T80" fmla="*/ 115 w 632"/>
                <a:gd name="T81" fmla="*/ 560 h 631"/>
                <a:gd name="T82" fmla="*/ 193 w 632"/>
                <a:gd name="T83" fmla="*/ 607 h 631"/>
                <a:gd name="T84" fmla="*/ 283 w 632"/>
                <a:gd name="T85" fmla="*/ 630 h 631"/>
                <a:gd name="T86" fmla="*/ 380 w 632"/>
                <a:gd name="T87" fmla="*/ 625 h 631"/>
                <a:gd name="T88" fmla="*/ 466 w 632"/>
                <a:gd name="T89" fmla="*/ 594 h 631"/>
                <a:gd name="T90" fmla="*/ 539 w 632"/>
                <a:gd name="T91" fmla="*/ 539 h 631"/>
                <a:gd name="T92" fmla="*/ 594 w 632"/>
                <a:gd name="T93" fmla="*/ 466 h 631"/>
                <a:gd name="T94" fmla="*/ 625 w 632"/>
                <a:gd name="T95" fmla="*/ 379 h 631"/>
                <a:gd name="T96" fmla="*/ 631 w 632"/>
                <a:gd name="T97" fmla="*/ 284 h 631"/>
                <a:gd name="T98" fmla="*/ 607 w 632"/>
                <a:gd name="T99" fmla="*/ 193 h 631"/>
                <a:gd name="T100" fmla="*/ 560 w 632"/>
                <a:gd name="T101" fmla="*/ 115 h 631"/>
                <a:gd name="T102" fmla="*/ 492 w 632"/>
                <a:gd name="T103" fmla="*/ 53 h 631"/>
                <a:gd name="T104" fmla="*/ 410 w 632"/>
                <a:gd name="T105" fmla="*/ 14 h 631"/>
                <a:gd name="T106" fmla="*/ 316 w 632"/>
                <a:gd name="T107" fmla="*/ 0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32" h="631">
                  <a:moveTo>
                    <a:pt x="331" y="601"/>
                  </a:moveTo>
                  <a:lnTo>
                    <a:pt x="331" y="473"/>
                  </a:lnTo>
                  <a:lnTo>
                    <a:pt x="366" y="507"/>
                  </a:lnTo>
                  <a:lnTo>
                    <a:pt x="368" y="509"/>
                  </a:lnTo>
                  <a:lnTo>
                    <a:pt x="370" y="510"/>
                  </a:lnTo>
                  <a:lnTo>
                    <a:pt x="373" y="511"/>
                  </a:lnTo>
                  <a:lnTo>
                    <a:pt x="376" y="511"/>
                  </a:lnTo>
                  <a:lnTo>
                    <a:pt x="379" y="511"/>
                  </a:lnTo>
                  <a:lnTo>
                    <a:pt x="382" y="510"/>
                  </a:lnTo>
                  <a:lnTo>
                    <a:pt x="384" y="509"/>
                  </a:lnTo>
                  <a:lnTo>
                    <a:pt x="387" y="507"/>
                  </a:lnTo>
                  <a:lnTo>
                    <a:pt x="447" y="447"/>
                  </a:lnTo>
                  <a:lnTo>
                    <a:pt x="449" y="445"/>
                  </a:lnTo>
                  <a:lnTo>
                    <a:pt x="450" y="442"/>
                  </a:lnTo>
                  <a:lnTo>
                    <a:pt x="451" y="440"/>
                  </a:lnTo>
                  <a:lnTo>
                    <a:pt x="451" y="436"/>
                  </a:lnTo>
                  <a:lnTo>
                    <a:pt x="451" y="433"/>
                  </a:lnTo>
                  <a:lnTo>
                    <a:pt x="450" y="431"/>
                  </a:lnTo>
                  <a:lnTo>
                    <a:pt x="449" y="428"/>
                  </a:lnTo>
                  <a:lnTo>
                    <a:pt x="447" y="426"/>
                  </a:lnTo>
                  <a:lnTo>
                    <a:pt x="445" y="423"/>
                  </a:lnTo>
                  <a:lnTo>
                    <a:pt x="442" y="422"/>
                  </a:lnTo>
                  <a:lnTo>
                    <a:pt x="440" y="421"/>
                  </a:lnTo>
                  <a:lnTo>
                    <a:pt x="436" y="421"/>
                  </a:lnTo>
                  <a:lnTo>
                    <a:pt x="433" y="421"/>
                  </a:lnTo>
                  <a:lnTo>
                    <a:pt x="431" y="422"/>
                  </a:lnTo>
                  <a:lnTo>
                    <a:pt x="428" y="423"/>
                  </a:lnTo>
                  <a:lnTo>
                    <a:pt x="426" y="426"/>
                  </a:lnTo>
                  <a:lnTo>
                    <a:pt x="376" y="475"/>
                  </a:lnTo>
                  <a:lnTo>
                    <a:pt x="327" y="426"/>
                  </a:lnTo>
                  <a:lnTo>
                    <a:pt x="324" y="423"/>
                  </a:lnTo>
                  <a:lnTo>
                    <a:pt x="322" y="422"/>
                  </a:lnTo>
                  <a:lnTo>
                    <a:pt x="318" y="421"/>
                  </a:lnTo>
                  <a:lnTo>
                    <a:pt x="316" y="421"/>
                  </a:lnTo>
                  <a:lnTo>
                    <a:pt x="313" y="421"/>
                  </a:lnTo>
                  <a:lnTo>
                    <a:pt x="310" y="422"/>
                  </a:lnTo>
                  <a:lnTo>
                    <a:pt x="308" y="423"/>
                  </a:lnTo>
                  <a:lnTo>
                    <a:pt x="306" y="426"/>
                  </a:lnTo>
                  <a:lnTo>
                    <a:pt x="255" y="475"/>
                  </a:lnTo>
                  <a:lnTo>
                    <a:pt x="206" y="426"/>
                  </a:lnTo>
                  <a:lnTo>
                    <a:pt x="204" y="423"/>
                  </a:lnTo>
                  <a:lnTo>
                    <a:pt x="202" y="422"/>
                  </a:lnTo>
                  <a:lnTo>
                    <a:pt x="198" y="421"/>
                  </a:lnTo>
                  <a:lnTo>
                    <a:pt x="195" y="421"/>
                  </a:lnTo>
                  <a:lnTo>
                    <a:pt x="193" y="421"/>
                  </a:lnTo>
                  <a:lnTo>
                    <a:pt x="190" y="422"/>
                  </a:lnTo>
                  <a:lnTo>
                    <a:pt x="188" y="423"/>
                  </a:lnTo>
                  <a:lnTo>
                    <a:pt x="184" y="426"/>
                  </a:lnTo>
                  <a:lnTo>
                    <a:pt x="183" y="428"/>
                  </a:lnTo>
                  <a:lnTo>
                    <a:pt x="181" y="431"/>
                  </a:lnTo>
                  <a:lnTo>
                    <a:pt x="180" y="433"/>
                  </a:lnTo>
                  <a:lnTo>
                    <a:pt x="180" y="436"/>
                  </a:lnTo>
                  <a:lnTo>
                    <a:pt x="180" y="440"/>
                  </a:lnTo>
                  <a:lnTo>
                    <a:pt x="181" y="442"/>
                  </a:lnTo>
                  <a:lnTo>
                    <a:pt x="183" y="445"/>
                  </a:lnTo>
                  <a:lnTo>
                    <a:pt x="184" y="447"/>
                  </a:lnTo>
                  <a:lnTo>
                    <a:pt x="244" y="507"/>
                  </a:lnTo>
                  <a:lnTo>
                    <a:pt x="248" y="509"/>
                  </a:lnTo>
                  <a:lnTo>
                    <a:pt x="250" y="510"/>
                  </a:lnTo>
                  <a:lnTo>
                    <a:pt x="253" y="511"/>
                  </a:lnTo>
                  <a:lnTo>
                    <a:pt x="255" y="511"/>
                  </a:lnTo>
                  <a:lnTo>
                    <a:pt x="258" y="511"/>
                  </a:lnTo>
                  <a:lnTo>
                    <a:pt x="262" y="510"/>
                  </a:lnTo>
                  <a:lnTo>
                    <a:pt x="264" y="509"/>
                  </a:lnTo>
                  <a:lnTo>
                    <a:pt x="266" y="507"/>
                  </a:lnTo>
                  <a:lnTo>
                    <a:pt x="301" y="473"/>
                  </a:lnTo>
                  <a:lnTo>
                    <a:pt x="301" y="601"/>
                  </a:lnTo>
                  <a:lnTo>
                    <a:pt x="286" y="600"/>
                  </a:lnTo>
                  <a:lnTo>
                    <a:pt x="273" y="598"/>
                  </a:lnTo>
                  <a:lnTo>
                    <a:pt x="259" y="596"/>
                  </a:lnTo>
                  <a:lnTo>
                    <a:pt x="246" y="593"/>
                  </a:lnTo>
                  <a:lnTo>
                    <a:pt x="233" y="589"/>
                  </a:lnTo>
                  <a:lnTo>
                    <a:pt x="220" y="584"/>
                  </a:lnTo>
                  <a:lnTo>
                    <a:pt x="207" y="580"/>
                  </a:lnTo>
                  <a:lnTo>
                    <a:pt x="195" y="575"/>
                  </a:lnTo>
                  <a:lnTo>
                    <a:pt x="183" y="568"/>
                  </a:lnTo>
                  <a:lnTo>
                    <a:pt x="172" y="562"/>
                  </a:lnTo>
                  <a:lnTo>
                    <a:pt x="160" y="555"/>
                  </a:lnTo>
                  <a:lnTo>
                    <a:pt x="149" y="548"/>
                  </a:lnTo>
                  <a:lnTo>
                    <a:pt x="138" y="539"/>
                  </a:lnTo>
                  <a:lnTo>
                    <a:pt x="128" y="531"/>
                  </a:lnTo>
                  <a:lnTo>
                    <a:pt x="118" y="522"/>
                  </a:lnTo>
                  <a:lnTo>
                    <a:pt x="109" y="512"/>
                  </a:lnTo>
                  <a:lnTo>
                    <a:pt x="100" y="503"/>
                  </a:lnTo>
                  <a:lnTo>
                    <a:pt x="91" y="492"/>
                  </a:lnTo>
                  <a:lnTo>
                    <a:pt x="84" y="482"/>
                  </a:lnTo>
                  <a:lnTo>
                    <a:pt x="76" y="471"/>
                  </a:lnTo>
                  <a:lnTo>
                    <a:pt x="69" y="460"/>
                  </a:lnTo>
                  <a:lnTo>
                    <a:pt x="62" y="448"/>
                  </a:lnTo>
                  <a:lnTo>
                    <a:pt x="57" y="436"/>
                  </a:lnTo>
                  <a:lnTo>
                    <a:pt x="51" y="423"/>
                  </a:lnTo>
                  <a:lnTo>
                    <a:pt x="46" y="411"/>
                  </a:lnTo>
                  <a:lnTo>
                    <a:pt x="42" y="398"/>
                  </a:lnTo>
                  <a:lnTo>
                    <a:pt x="39" y="385"/>
                  </a:lnTo>
                  <a:lnTo>
                    <a:pt x="35" y="372"/>
                  </a:lnTo>
                  <a:lnTo>
                    <a:pt x="33" y="358"/>
                  </a:lnTo>
                  <a:lnTo>
                    <a:pt x="31" y="344"/>
                  </a:lnTo>
                  <a:lnTo>
                    <a:pt x="30" y="330"/>
                  </a:lnTo>
                  <a:lnTo>
                    <a:pt x="30" y="316"/>
                  </a:lnTo>
                  <a:lnTo>
                    <a:pt x="30" y="301"/>
                  </a:lnTo>
                  <a:lnTo>
                    <a:pt x="31" y="286"/>
                  </a:lnTo>
                  <a:lnTo>
                    <a:pt x="33" y="272"/>
                  </a:lnTo>
                  <a:lnTo>
                    <a:pt x="35" y="258"/>
                  </a:lnTo>
                  <a:lnTo>
                    <a:pt x="39" y="244"/>
                  </a:lnTo>
                  <a:lnTo>
                    <a:pt x="43" y="230"/>
                  </a:lnTo>
                  <a:lnTo>
                    <a:pt x="47" y="218"/>
                  </a:lnTo>
                  <a:lnTo>
                    <a:pt x="52" y="205"/>
                  </a:lnTo>
                  <a:lnTo>
                    <a:pt x="58" y="192"/>
                  </a:lnTo>
                  <a:lnTo>
                    <a:pt x="64" y="180"/>
                  </a:lnTo>
                  <a:lnTo>
                    <a:pt x="72" y="167"/>
                  </a:lnTo>
                  <a:lnTo>
                    <a:pt x="78" y="156"/>
                  </a:lnTo>
                  <a:lnTo>
                    <a:pt x="87" y="145"/>
                  </a:lnTo>
                  <a:lnTo>
                    <a:pt x="95" y="134"/>
                  </a:lnTo>
                  <a:lnTo>
                    <a:pt x="104" y="123"/>
                  </a:lnTo>
                  <a:lnTo>
                    <a:pt x="114" y="114"/>
                  </a:lnTo>
                  <a:lnTo>
                    <a:pt x="123" y="104"/>
                  </a:lnTo>
                  <a:lnTo>
                    <a:pt x="134" y="95"/>
                  </a:lnTo>
                  <a:lnTo>
                    <a:pt x="145" y="87"/>
                  </a:lnTo>
                  <a:lnTo>
                    <a:pt x="157" y="79"/>
                  </a:lnTo>
                  <a:lnTo>
                    <a:pt x="167" y="72"/>
                  </a:lnTo>
                  <a:lnTo>
                    <a:pt x="180" y="64"/>
                  </a:lnTo>
                  <a:lnTo>
                    <a:pt x="192" y="58"/>
                  </a:lnTo>
                  <a:lnTo>
                    <a:pt x="205" y="52"/>
                  </a:lnTo>
                  <a:lnTo>
                    <a:pt x="218" y="47"/>
                  </a:lnTo>
                  <a:lnTo>
                    <a:pt x="231" y="43"/>
                  </a:lnTo>
                  <a:lnTo>
                    <a:pt x="244" y="38"/>
                  </a:lnTo>
                  <a:lnTo>
                    <a:pt x="258" y="35"/>
                  </a:lnTo>
                  <a:lnTo>
                    <a:pt x="272" y="33"/>
                  </a:lnTo>
                  <a:lnTo>
                    <a:pt x="286" y="31"/>
                  </a:lnTo>
                  <a:lnTo>
                    <a:pt x="301" y="30"/>
                  </a:lnTo>
                  <a:lnTo>
                    <a:pt x="316" y="30"/>
                  </a:lnTo>
                  <a:lnTo>
                    <a:pt x="330" y="30"/>
                  </a:lnTo>
                  <a:lnTo>
                    <a:pt x="345" y="31"/>
                  </a:lnTo>
                  <a:lnTo>
                    <a:pt x="359" y="33"/>
                  </a:lnTo>
                  <a:lnTo>
                    <a:pt x="373" y="35"/>
                  </a:lnTo>
                  <a:lnTo>
                    <a:pt x="387" y="38"/>
                  </a:lnTo>
                  <a:lnTo>
                    <a:pt x="401" y="43"/>
                  </a:lnTo>
                  <a:lnTo>
                    <a:pt x="414" y="47"/>
                  </a:lnTo>
                  <a:lnTo>
                    <a:pt x="427" y="52"/>
                  </a:lnTo>
                  <a:lnTo>
                    <a:pt x="440" y="58"/>
                  </a:lnTo>
                  <a:lnTo>
                    <a:pt x="453" y="64"/>
                  </a:lnTo>
                  <a:lnTo>
                    <a:pt x="464" y="72"/>
                  </a:lnTo>
                  <a:lnTo>
                    <a:pt x="476" y="79"/>
                  </a:lnTo>
                  <a:lnTo>
                    <a:pt x="487" y="87"/>
                  </a:lnTo>
                  <a:lnTo>
                    <a:pt x="498" y="95"/>
                  </a:lnTo>
                  <a:lnTo>
                    <a:pt x="508" y="104"/>
                  </a:lnTo>
                  <a:lnTo>
                    <a:pt x="518" y="114"/>
                  </a:lnTo>
                  <a:lnTo>
                    <a:pt x="528" y="123"/>
                  </a:lnTo>
                  <a:lnTo>
                    <a:pt x="536" y="134"/>
                  </a:lnTo>
                  <a:lnTo>
                    <a:pt x="545" y="145"/>
                  </a:lnTo>
                  <a:lnTo>
                    <a:pt x="553" y="156"/>
                  </a:lnTo>
                  <a:lnTo>
                    <a:pt x="561" y="167"/>
                  </a:lnTo>
                  <a:lnTo>
                    <a:pt x="567" y="180"/>
                  </a:lnTo>
                  <a:lnTo>
                    <a:pt x="574" y="192"/>
                  </a:lnTo>
                  <a:lnTo>
                    <a:pt x="579" y="205"/>
                  </a:lnTo>
                  <a:lnTo>
                    <a:pt x="584" y="218"/>
                  </a:lnTo>
                  <a:lnTo>
                    <a:pt x="589" y="230"/>
                  </a:lnTo>
                  <a:lnTo>
                    <a:pt x="593" y="244"/>
                  </a:lnTo>
                  <a:lnTo>
                    <a:pt x="596" y="258"/>
                  </a:lnTo>
                  <a:lnTo>
                    <a:pt x="598" y="272"/>
                  </a:lnTo>
                  <a:lnTo>
                    <a:pt x="601" y="286"/>
                  </a:lnTo>
                  <a:lnTo>
                    <a:pt x="602" y="301"/>
                  </a:lnTo>
                  <a:lnTo>
                    <a:pt x="602" y="316"/>
                  </a:lnTo>
                  <a:lnTo>
                    <a:pt x="602" y="330"/>
                  </a:lnTo>
                  <a:lnTo>
                    <a:pt x="601" y="344"/>
                  </a:lnTo>
                  <a:lnTo>
                    <a:pt x="598" y="358"/>
                  </a:lnTo>
                  <a:lnTo>
                    <a:pt x="596" y="372"/>
                  </a:lnTo>
                  <a:lnTo>
                    <a:pt x="593" y="385"/>
                  </a:lnTo>
                  <a:lnTo>
                    <a:pt x="590" y="398"/>
                  </a:lnTo>
                  <a:lnTo>
                    <a:pt x="586" y="411"/>
                  </a:lnTo>
                  <a:lnTo>
                    <a:pt x="581" y="423"/>
                  </a:lnTo>
                  <a:lnTo>
                    <a:pt x="575" y="436"/>
                  </a:lnTo>
                  <a:lnTo>
                    <a:pt x="569" y="448"/>
                  </a:lnTo>
                  <a:lnTo>
                    <a:pt x="563" y="460"/>
                  </a:lnTo>
                  <a:lnTo>
                    <a:pt x="555" y="471"/>
                  </a:lnTo>
                  <a:lnTo>
                    <a:pt x="548" y="482"/>
                  </a:lnTo>
                  <a:lnTo>
                    <a:pt x="540" y="492"/>
                  </a:lnTo>
                  <a:lnTo>
                    <a:pt x="532" y="503"/>
                  </a:lnTo>
                  <a:lnTo>
                    <a:pt x="523" y="512"/>
                  </a:lnTo>
                  <a:lnTo>
                    <a:pt x="514" y="522"/>
                  </a:lnTo>
                  <a:lnTo>
                    <a:pt x="504" y="531"/>
                  </a:lnTo>
                  <a:lnTo>
                    <a:pt x="493" y="539"/>
                  </a:lnTo>
                  <a:lnTo>
                    <a:pt x="483" y="548"/>
                  </a:lnTo>
                  <a:lnTo>
                    <a:pt x="472" y="555"/>
                  </a:lnTo>
                  <a:lnTo>
                    <a:pt x="460" y="562"/>
                  </a:lnTo>
                  <a:lnTo>
                    <a:pt x="449" y="568"/>
                  </a:lnTo>
                  <a:lnTo>
                    <a:pt x="436" y="575"/>
                  </a:lnTo>
                  <a:lnTo>
                    <a:pt x="425" y="580"/>
                  </a:lnTo>
                  <a:lnTo>
                    <a:pt x="412" y="584"/>
                  </a:lnTo>
                  <a:lnTo>
                    <a:pt x="399" y="589"/>
                  </a:lnTo>
                  <a:lnTo>
                    <a:pt x="386" y="593"/>
                  </a:lnTo>
                  <a:lnTo>
                    <a:pt x="372" y="596"/>
                  </a:lnTo>
                  <a:lnTo>
                    <a:pt x="359" y="598"/>
                  </a:lnTo>
                  <a:lnTo>
                    <a:pt x="345" y="600"/>
                  </a:lnTo>
                  <a:lnTo>
                    <a:pt x="331" y="601"/>
                  </a:lnTo>
                  <a:close/>
                  <a:moveTo>
                    <a:pt x="316" y="0"/>
                  </a:moveTo>
                  <a:lnTo>
                    <a:pt x="299" y="0"/>
                  </a:lnTo>
                  <a:lnTo>
                    <a:pt x="283" y="1"/>
                  </a:lnTo>
                  <a:lnTo>
                    <a:pt x="268" y="3"/>
                  </a:lnTo>
                  <a:lnTo>
                    <a:pt x="252" y="6"/>
                  </a:lnTo>
                  <a:lnTo>
                    <a:pt x="237" y="10"/>
                  </a:lnTo>
                  <a:lnTo>
                    <a:pt x="222" y="14"/>
                  </a:lnTo>
                  <a:lnTo>
                    <a:pt x="207" y="19"/>
                  </a:lnTo>
                  <a:lnTo>
                    <a:pt x="193" y="25"/>
                  </a:lnTo>
                  <a:lnTo>
                    <a:pt x="179" y="31"/>
                  </a:lnTo>
                  <a:lnTo>
                    <a:pt x="165" y="38"/>
                  </a:lnTo>
                  <a:lnTo>
                    <a:pt x="152" y="46"/>
                  </a:lnTo>
                  <a:lnTo>
                    <a:pt x="139" y="53"/>
                  </a:lnTo>
                  <a:lnTo>
                    <a:pt x="126" y="63"/>
                  </a:lnTo>
                  <a:lnTo>
                    <a:pt x="115" y="72"/>
                  </a:lnTo>
                  <a:lnTo>
                    <a:pt x="103" y="82"/>
                  </a:lnTo>
                  <a:lnTo>
                    <a:pt x="92" y="92"/>
                  </a:lnTo>
                  <a:lnTo>
                    <a:pt x="81" y="104"/>
                  </a:lnTo>
                  <a:lnTo>
                    <a:pt x="72" y="115"/>
                  </a:lnTo>
                  <a:lnTo>
                    <a:pt x="62" y="126"/>
                  </a:lnTo>
                  <a:lnTo>
                    <a:pt x="54" y="139"/>
                  </a:lnTo>
                  <a:lnTo>
                    <a:pt x="46" y="152"/>
                  </a:lnTo>
                  <a:lnTo>
                    <a:pt x="37" y="165"/>
                  </a:lnTo>
                  <a:lnTo>
                    <a:pt x="31" y="179"/>
                  </a:lnTo>
                  <a:lnTo>
                    <a:pt x="25" y="193"/>
                  </a:lnTo>
                  <a:lnTo>
                    <a:pt x="19" y="207"/>
                  </a:lnTo>
                  <a:lnTo>
                    <a:pt x="14" y="222"/>
                  </a:lnTo>
                  <a:lnTo>
                    <a:pt x="10" y="237"/>
                  </a:lnTo>
                  <a:lnTo>
                    <a:pt x="6" y="252"/>
                  </a:lnTo>
                  <a:lnTo>
                    <a:pt x="3" y="268"/>
                  </a:lnTo>
                  <a:lnTo>
                    <a:pt x="1" y="284"/>
                  </a:lnTo>
                  <a:lnTo>
                    <a:pt x="0" y="299"/>
                  </a:lnTo>
                  <a:lnTo>
                    <a:pt x="0" y="316"/>
                  </a:lnTo>
                  <a:lnTo>
                    <a:pt x="0" y="332"/>
                  </a:lnTo>
                  <a:lnTo>
                    <a:pt x="1" y="348"/>
                  </a:lnTo>
                  <a:lnTo>
                    <a:pt x="3" y="363"/>
                  </a:lnTo>
                  <a:lnTo>
                    <a:pt x="6" y="379"/>
                  </a:lnTo>
                  <a:lnTo>
                    <a:pt x="10" y="394"/>
                  </a:lnTo>
                  <a:lnTo>
                    <a:pt x="14" y="410"/>
                  </a:lnTo>
                  <a:lnTo>
                    <a:pt x="19" y="425"/>
                  </a:lnTo>
                  <a:lnTo>
                    <a:pt x="25" y="438"/>
                  </a:lnTo>
                  <a:lnTo>
                    <a:pt x="31" y="452"/>
                  </a:lnTo>
                  <a:lnTo>
                    <a:pt x="37" y="466"/>
                  </a:lnTo>
                  <a:lnTo>
                    <a:pt x="46" y="479"/>
                  </a:lnTo>
                  <a:lnTo>
                    <a:pt x="54" y="492"/>
                  </a:lnTo>
                  <a:lnTo>
                    <a:pt x="62" y="505"/>
                  </a:lnTo>
                  <a:lnTo>
                    <a:pt x="72" y="517"/>
                  </a:lnTo>
                  <a:lnTo>
                    <a:pt x="81" y="529"/>
                  </a:lnTo>
                  <a:lnTo>
                    <a:pt x="92" y="539"/>
                  </a:lnTo>
                  <a:lnTo>
                    <a:pt x="103" y="550"/>
                  </a:lnTo>
                  <a:lnTo>
                    <a:pt x="115" y="560"/>
                  </a:lnTo>
                  <a:lnTo>
                    <a:pt x="126" y="569"/>
                  </a:lnTo>
                  <a:lnTo>
                    <a:pt x="139" y="578"/>
                  </a:lnTo>
                  <a:lnTo>
                    <a:pt x="152" y="586"/>
                  </a:lnTo>
                  <a:lnTo>
                    <a:pt x="165" y="594"/>
                  </a:lnTo>
                  <a:lnTo>
                    <a:pt x="179" y="600"/>
                  </a:lnTo>
                  <a:lnTo>
                    <a:pt x="193" y="607"/>
                  </a:lnTo>
                  <a:lnTo>
                    <a:pt x="207" y="612"/>
                  </a:lnTo>
                  <a:lnTo>
                    <a:pt x="222" y="618"/>
                  </a:lnTo>
                  <a:lnTo>
                    <a:pt x="237" y="622"/>
                  </a:lnTo>
                  <a:lnTo>
                    <a:pt x="252" y="625"/>
                  </a:lnTo>
                  <a:lnTo>
                    <a:pt x="268" y="628"/>
                  </a:lnTo>
                  <a:lnTo>
                    <a:pt x="283" y="630"/>
                  </a:lnTo>
                  <a:lnTo>
                    <a:pt x="299" y="631"/>
                  </a:lnTo>
                  <a:lnTo>
                    <a:pt x="316" y="631"/>
                  </a:lnTo>
                  <a:lnTo>
                    <a:pt x="332" y="631"/>
                  </a:lnTo>
                  <a:lnTo>
                    <a:pt x="348" y="630"/>
                  </a:lnTo>
                  <a:lnTo>
                    <a:pt x="364" y="628"/>
                  </a:lnTo>
                  <a:lnTo>
                    <a:pt x="380" y="625"/>
                  </a:lnTo>
                  <a:lnTo>
                    <a:pt x="395" y="622"/>
                  </a:lnTo>
                  <a:lnTo>
                    <a:pt x="410" y="618"/>
                  </a:lnTo>
                  <a:lnTo>
                    <a:pt x="425" y="612"/>
                  </a:lnTo>
                  <a:lnTo>
                    <a:pt x="439" y="607"/>
                  </a:lnTo>
                  <a:lnTo>
                    <a:pt x="453" y="600"/>
                  </a:lnTo>
                  <a:lnTo>
                    <a:pt x="466" y="594"/>
                  </a:lnTo>
                  <a:lnTo>
                    <a:pt x="479" y="586"/>
                  </a:lnTo>
                  <a:lnTo>
                    <a:pt x="492" y="578"/>
                  </a:lnTo>
                  <a:lnTo>
                    <a:pt x="505" y="569"/>
                  </a:lnTo>
                  <a:lnTo>
                    <a:pt x="517" y="560"/>
                  </a:lnTo>
                  <a:lnTo>
                    <a:pt x="529" y="550"/>
                  </a:lnTo>
                  <a:lnTo>
                    <a:pt x="539" y="539"/>
                  </a:lnTo>
                  <a:lnTo>
                    <a:pt x="550" y="529"/>
                  </a:lnTo>
                  <a:lnTo>
                    <a:pt x="560" y="517"/>
                  </a:lnTo>
                  <a:lnTo>
                    <a:pt x="569" y="505"/>
                  </a:lnTo>
                  <a:lnTo>
                    <a:pt x="578" y="492"/>
                  </a:lnTo>
                  <a:lnTo>
                    <a:pt x="587" y="479"/>
                  </a:lnTo>
                  <a:lnTo>
                    <a:pt x="594" y="466"/>
                  </a:lnTo>
                  <a:lnTo>
                    <a:pt x="601" y="452"/>
                  </a:lnTo>
                  <a:lnTo>
                    <a:pt x="607" y="438"/>
                  </a:lnTo>
                  <a:lnTo>
                    <a:pt x="612" y="425"/>
                  </a:lnTo>
                  <a:lnTo>
                    <a:pt x="618" y="410"/>
                  </a:lnTo>
                  <a:lnTo>
                    <a:pt x="622" y="394"/>
                  </a:lnTo>
                  <a:lnTo>
                    <a:pt x="625" y="379"/>
                  </a:lnTo>
                  <a:lnTo>
                    <a:pt x="628" y="363"/>
                  </a:lnTo>
                  <a:lnTo>
                    <a:pt x="631" y="348"/>
                  </a:lnTo>
                  <a:lnTo>
                    <a:pt x="632" y="332"/>
                  </a:lnTo>
                  <a:lnTo>
                    <a:pt x="632" y="316"/>
                  </a:lnTo>
                  <a:lnTo>
                    <a:pt x="632" y="299"/>
                  </a:lnTo>
                  <a:lnTo>
                    <a:pt x="631" y="284"/>
                  </a:lnTo>
                  <a:lnTo>
                    <a:pt x="628" y="268"/>
                  </a:lnTo>
                  <a:lnTo>
                    <a:pt x="625" y="252"/>
                  </a:lnTo>
                  <a:lnTo>
                    <a:pt x="622" y="237"/>
                  </a:lnTo>
                  <a:lnTo>
                    <a:pt x="618" y="222"/>
                  </a:lnTo>
                  <a:lnTo>
                    <a:pt x="612" y="207"/>
                  </a:lnTo>
                  <a:lnTo>
                    <a:pt x="607" y="193"/>
                  </a:lnTo>
                  <a:lnTo>
                    <a:pt x="601" y="179"/>
                  </a:lnTo>
                  <a:lnTo>
                    <a:pt x="594" y="165"/>
                  </a:lnTo>
                  <a:lnTo>
                    <a:pt x="587" y="152"/>
                  </a:lnTo>
                  <a:lnTo>
                    <a:pt x="578" y="139"/>
                  </a:lnTo>
                  <a:lnTo>
                    <a:pt x="569" y="126"/>
                  </a:lnTo>
                  <a:lnTo>
                    <a:pt x="560" y="115"/>
                  </a:lnTo>
                  <a:lnTo>
                    <a:pt x="550" y="104"/>
                  </a:lnTo>
                  <a:lnTo>
                    <a:pt x="539" y="92"/>
                  </a:lnTo>
                  <a:lnTo>
                    <a:pt x="529" y="82"/>
                  </a:lnTo>
                  <a:lnTo>
                    <a:pt x="517" y="72"/>
                  </a:lnTo>
                  <a:lnTo>
                    <a:pt x="505" y="63"/>
                  </a:lnTo>
                  <a:lnTo>
                    <a:pt x="492" y="53"/>
                  </a:lnTo>
                  <a:lnTo>
                    <a:pt x="479" y="46"/>
                  </a:lnTo>
                  <a:lnTo>
                    <a:pt x="466" y="38"/>
                  </a:lnTo>
                  <a:lnTo>
                    <a:pt x="453" y="31"/>
                  </a:lnTo>
                  <a:lnTo>
                    <a:pt x="439" y="25"/>
                  </a:lnTo>
                  <a:lnTo>
                    <a:pt x="425" y="19"/>
                  </a:lnTo>
                  <a:lnTo>
                    <a:pt x="410" y="14"/>
                  </a:lnTo>
                  <a:lnTo>
                    <a:pt x="395" y="10"/>
                  </a:lnTo>
                  <a:lnTo>
                    <a:pt x="380" y="6"/>
                  </a:lnTo>
                  <a:lnTo>
                    <a:pt x="364" y="3"/>
                  </a:lnTo>
                  <a:lnTo>
                    <a:pt x="348" y="1"/>
                  </a:lnTo>
                  <a:lnTo>
                    <a:pt x="332" y="0"/>
                  </a:lnTo>
                  <a:lnTo>
                    <a:pt x="31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04">
              <a:extLst>
                <a:ext uri="{FF2B5EF4-FFF2-40B4-BE49-F238E27FC236}">
                  <a16:creationId xmlns:a16="http://schemas.microsoft.com/office/drawing/2014/main" id="{4233981E-E40D-4D15-8AC2-F486E06B6465}"/>
                </a:ext>
              </a:extLst>
            </p:cNvPr>
            <p:cNvSpPr>
              <a:spLocks/>
            </p:cNvSpPr>
            <p:nvPr/>
          </p:nvSpPr>
          <p:spPr bwMode="auto">
            <a:xfrm>
              <a:off x="10567988" y="2449513"/>
              <a:ext cx="66675" cy="9525"/>
            </a:xfrm>
            <a:custGeom>
              <a:avLst/>
              <a:gdLst>
                <a:gd name="T0" fmla="*/ 196 w 211"/>
                <a:gd name="T1" fmla="*/ 0 h 31"/>
                <a:gd name="T2" fmla="*/ 15 w 211"/>
                <a:gd name="T3" fmla="*/ 0 h 31"/>
                <a:gd name="T4" fmla="*/ 13 w 211"/>
                <a:gd name="T5" fmla="*/ 1 h 31"/>
                <a:gd name="T6" fmla="*/ 10 w 211"/>
                <a:gd name="T7" fmla="*/ 2 h 31"/>
                <a:gd name="T8" fmla="*/ 8 w 211"/>
                <a:gd name="T9" fmla="*/ 3 h 31"/>
                <a:gd name="T10" fmla="*/ 4 w 211"/>
                <a:gd name="T11" fmla="*/ 5 h 31"/>
                <a:gd name="T12" fmla="*/ 3 w 211"/>
                <a:gd name="T13" fmla="*/ 7 h 31"/>
                <a:gd name="T14" fmla="*/ 1 w 211"/>
                <a:gd name="T15" fmla="*/ 9 h 31"/>
                <a:gd name="T16" fmla="*/ 1 w 211"/>
                <a:gd name="T17" fmla="*/ 12 h 31"/>
                <a:gd name="T18" fmla="*/ 0 w 211"/>
                <a:gd name="T19" fmla="*/ 16 h 31"/>
                <a:gd name="T20" fmla="*/ 1 w 211"/>
                <a:gd name="T21" fmla="*/ 18 h 31"/>
                <a:gd name="T22" fmla="*/ 1 w 211"/>
                <a:gd name="T23" fmla="*/ 21 h 31"/>
                <a:gd name="T24" fmla="*/ 3 w 211"/>
                <a:gd name="T25" fmla="*/ 23 h 31"/>
                <a:gd name="T26" fmla="*/ 4 w 211"/>
                <a:gd name="T27" fmla="*/ 25 h 31"/>
                <a:gd name="T28" fmla="*/ 8 w 211"/>
                <a:gd name="T29" fmla="*/ 27 h 31"/>
                <a:gd name="T30" fmla="*/ 10 w 211"/>
                <a:gd name="T31" fmla="*/ 28 h 31"/>
                <a:gd name="T32" fmla="*/ 13 w 211"/>
                <a:gd name="T33" fmla="*/ 30 h 31"/>
                <a:gd name="T34" fmla="*/ 15 w 211"/>
                <a:gd name="T35" fmla="*/ 31 h 31"/>
                <a:gd name="T36" fmla="*/ 196 w 211"/>
                <a:gd name="T37" fmla="*/ 31 h 31"/>
                <a:gd name="T38" fmla="*/ 200 w 211"/>
                <a:gd name="T39" fmla="*/ 30 h 31"/>
                <a:gd name="T40" fmla="*/ 202 w 211"/>
                <a:gd name="T41" fmla="*/ 28 h 31"/>
                <a:gd name="T42" fmla="*/ 205 w 211"/>
                <a:gd name="T43" fmla="*/ 27 h 31"/>
                <a:gd name="T44" fmla="*/ 207 w 211"/>
                <a:gd name="T45" fmla="*/ 25 h 31"/>
                <a:gd name="T46" fmla="*/ 208 w 211"/>
                <a:gd name="T47" fmla="*/ 23 h 31"/>
                <a:gd name="T48" fmla="*/ 210 w 211"/>
                <a:gd name="T49" fmla="*/ 21 h 31"/>
                <a:gd name="T50" fmla="*/ 211 w 211"/>
                <a:gd name="T51" fmla="*/ 18 h 31"/>
                <a:gd name="T52" fmla="*/ 211 w 211"/>
                <a:gd name="T53" fmla="*/ 16 h 31"/>
                <a:gd name="T54" fmla="*/ 211 w 211"/>
                <a:gd name="T55" fmla="*/ 12 h 31"/>
                <a:gd name="T56" fmla="*/ 210 w 211"/>
                <a:gd name="T57" fmla="*/ 9 h 31"/>
                <a:gd name="T58" fmla="*/ 208 w 211"/>
                <a:gd name="T59" fmla="*/ 7 h 31"/>
                <a:gd name="T60" fmla="*/ 207 w 211"/>
                <a:gd name="T61" fmla="*/ 5 h 31"/>
                <a:gd name="T62" fmla="*/ 205 w 211"/>
                <a:gd name="T63" fmla="*/ 3 h 31"/>
                <a:gd name="T64" fmla="*/ 202 w 211"/>
                <a:gd name="T65" fmla="*/ 2 h 31"/>
                <a:gd name="T66" fmla="*/ 200 w 211"/>
                <a:gd name="T67" fmla="*/ 1 h 31"/>
                <a:gd name="T68" fmla="*/ 196 w 211"/>
                <a:gd name="T69"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1" h="31">
                  <a:moveTo>
                    <a:pt x="196" y="0"/>
                  </a:moveTo>
                  <a:lnTo>
                    <a:pt x="15" y="0"/>
                  </a:lnTo>
                  <a:lnTo>
                    <a:pt x="13" y="1"/>
                  </a:lnTo>
                  <a:lnTo>
                    <a:pt x="10" y="2"/>
                  </a:lnTo>
                  <a:lnTo>
                    <a:pt x="8" y="3"/>
                  </a:lnTo>
                  <a:lnTo>
                    <a:pt x="4" y="5"/>
                  </a:lnTo>
                  <a:lnTo>
                    <a:pt x="3" y="7"/>
                  </a:lnTo>
                  <a:lnTo>
                    <a:pt x="1" y="9"/>
                  </a:lnTo>
                  <a:lnTo>
                    <a:pt x="1" y="12"/>
                  </a:lnTo>
                  <a:lnTo>
                    <a:pt x="0" y="16"/>
                  </a:lnTo>
                  <a:lnTo>
                    <a:pt x="1" y="18"/>
                  </a:lnTo>
                  <a:lnTo>
                    <a:pt x="1" y="21"/>
                  </a:lnTo>
                  <a:lnTo>
                    <a:pt x="3" y="23"/>
                  </a:lnTo>
                  <a:lnTo>
                    <a:pt x="4" y="25"/>
                  </a:lnTo>
                  <a:lnTo>
                    <a:pt x="8" y="27"/>
                  </a:lnTo>
                  <a:lnTo>
                    <a:pt x="10" y="28"/>
                  </a:lnTo>
                  <a:lnTo>
                    <a:pt x="13" y="30"/>
                  </a:lnTo>
                  <a:lnTo>
                    <a:pt x="15" y="31"/>
                  </a:lnTo>
                  <a:lnTo>
                    <a:pt x="196" y="31"/>
                  </a:lnTo>
                  <a:lnTo>
                    <a:pt x="200" y="30"/>
                  </a:lnTo>
                  <a:lnTo>
                    <a:pt x="202" y="28"/>
                  </a:lnTo>
                  <a:lnTo>
                    <a:pt x="205" y="27"/>
                  </a:lnTo>
                  <a:lnTo>
                    <a:pt x="207" y="25"/>
                  </a:lnTo>
                  <a:lnTo>
                    <a:pt x="208" y="23"/>
                  </a:lnTo>
                  <a:lnTo>
                    <a:pt x="210" y="21"/>
                  </a:lnTo>
                  <a:lnTo>
                    <a:pt x="211" y="18"/>
                  </a:lnTo>
                  <a:lnTo>
                    <a:pt x="211" y="16"/>
                  </a:lnTo>
                  <a:lnTo>
                    <a:pt x="211" y="12"/>
                  </a:lnTo>
                  <a:lnTo>
                    <a:pt x="210" y="9"/>
                  </a:lnTo>
                  <a:lnTo>
                    <a:pt x="208" y="7"/>
                  </a:lnTo>
                  <a:lnTo>
                    <a:pt x="207" y="5"/>
                  </a:lnTo>
                  <a:lnTo>
                    <a:pt x="205" y="3"/>
                  </a:lnTo>
                  <a:lnTo>
                    <a:pt x="202" y="2"/>
                  </a:lnTo>
                  <a:lnTo>
                    <a:pt x="200" y="1"/>
                  </a:lnTo>
                  <a:lnTo>
                    <a:pt x="19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05">
              <a:extLst>
                <a:ext uri="{FF2B5EF4-FFF2-40B4-BE49-F238E27FC236}">
                  <a16:creationId xmlns:a16="http://schemas.microsoft.com/office/drawing/2014/main" id="{32791311-95D6-4B7B-8821-12AEFA77FD5C}"/>
                </a:ext>
              </a:extLst>
            </p:cNvPr>
            <p:cNvSpPr>
              <a:spLocks/>
            </p:cNvSpPr>
            <p:nvPr/>
          </p:nvSpPr>
          <p:spPr bwMode="auto">
            <a:xfrm>
              <a:off x="10567988" y="2468563"/>
              <a:ext cx="66675" cy="9525"/>
            </a:xfrm>
            <a:custGeom>
              <a:avLst/>
              <a:gdLst>
                <a:gd name="T0" fmla="*/ 196 w 211"/>
                <a:gd name="T1" fmla="*/ 0 h 30"/>
                <a:gd name="T2" fmla="*/ 15 w 211"/>
                <a:gd name="T3" fmla="*/ 0 h 30"/>
                <a:gd name="T4" fmla="*/ 13 w 211"/>
                <a:gd name="T5" fmla="*/ 0 h 30"/>
                <a:gd name="T6" fmla="*/ 10 w 211"/>
                <a:gd name="T7" fmla="*/ 1 h 30"/>
                <a:gd name="T8" fmla="*/ 8 w 211"/>
                <a:gd name="T9" fmla="*/ 2 h 30"/>
                <a:gd name="T10" fmla="*/ 4 w 211"/>
                <a:gd name="T11" fmla="*/ 4 h 30"/>
                <a:gd name="T12" fmla="*/ 3 w 211"/>
                <a:gd name="T13" fmla="*/ 6 h 30"/>
                <a:gd name="T14" fmla="*/ 1 w 211"/>
                <a:gd name="T15" fmla="*/ 8 h 30"/>
                <a:gd name="T16" fmla="*/ 1 w 211"/>
                <a:gd name="T17" fmla="*/ 11 h 30"/>
                <a:gd name="T18" fmla="*/ 0 w 211"/>
                <a:gd name="T19" fmla="*/ 15 h 30"/>
                <a:gd name="T20" fmla="*/ 1 w 211"/>
                <a:gd name="T21" fmla="*/ 17 h 30"/>
                <a:gd name="T22" fmla="*/ 1 w 211"/>
                <a:gd name="T23" fmla="*/ 20 h 30"/>
                <a:gd name="T24" fmla="*/ 3 w 211"/>
                <a:gd name="T25" fmla="*/ 22 h 30"/>
                <a:gd name="T26" fmla="*/ 4 w 211"/>
                <a:gd name="T27" fmla="*/ 25 h 30"/>
                <a:gd name="T28" fmla="*/ 8 w 211"/>
                <a:gd name="T29" fmla="*/ 26 h 30"/>
                <a:gd name="T30" fmla="*/ 10 w 211"/>
                <a:gd name="T31" fmla="*/ 29 h 30"/>
                <a:gd name="T32" fmla="*/ 13 w 211"/>
                <a:gd name="T33" fmla="*/ 29 h 30"/>
                <a:gd name="T34" fmla="*/ 15 w 211"/>
                <a:gd name="T35" fmla="*/ 30 h 30"/>
                <a:gd name="T36" fmla="*/ 196 w 211"/>
                <a:gd name="T37" fmla="*/ 30 h 30"/>
                <a:gd name="T38" fmla="*/ 200 w 211"/>
                <a:gd name="T39" fmla="*/ 29 h 30"/>
                <a:gd name="T40" fmla="*/ 202 w 211"/>
                <a:gd name="T41" fmla="*/ 29 h 30"/>
                <a:gd name="T42" fmla="*/ 205 w 211"/>
                <a:gd name="T43" fmla="*/ 26 h 30"/>
                <a:gd name="T44" fmla="*/ 207 w 211"/>
                <a:gd name="T45" fmla="*/ 25 h 30"/>
                <a:gd name="T46" fmla="*/ 208 w 211"/>
                <a:gd name="T47" fmla="*/ 22 h 30"/>
                <a:gd name="T48" fmla="*/ 210 w 211"/>
                <a:gd name="T49" fmla="*/ 20 h 30"/>
                <a:gd name="T50" fmla="*/ 211 w 211"/>
                <a:gd name="T51" fmla="*/ 17 h 30"/>
                <a:gd name="T52" fmla="*/ 211 w 211"/>
                <a:gd name="T53" fmla="*/ 15 h 30"/>
                <a:gd name="T54" fmla="*/ 211 w 211"/>
                <a:gd name="T55" fmla="*/ 11 h 30"/>
                <a:gd name="T56" fmla="*/ 210 w 211"/>
                <a:gd name="T57" fmla="*/ 8 h 30"/>
                <a:gd name="T58" fmla="*/ 208 w 211"/>
                <a:gd name="T59" fmla="*/ 6 h 30"/>
                <a:gd name="T60" fmla="*/ 207 w 211"/>
                <a:gd name="T61" fmla="*/ 4 h 30"/>
                <a:gd name="T62" fmla="*/ 205 w 211"/>
                <a:gd name="T63" fmla="*/ 2 h 30"/>
                <a:gd name="T64" fmla="*/ 202 w 211"/>
                <a:gd name="T65" fmla="*/ 1 h 30"/>
                <a:gd name="T66" fmla="*/ 200 w 211"/>
                <a:gd name="T67" fmla="*/ 0 h 30"/>
                <a:gd name="T68" fmla="*/ 196 w 211"/>
                <a:gd name="T69"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1" h="30">
                  <a:moveTo>
                    <a:pt x="196" y="0"/>
                  </a:moveTo>
                  <a:lnTo>
                    <a:pt x="15" y="0"/>
                  </a:lnTo>
                  <a:lnTo>
                    <a:pt x="13" y="0"/>
                  </a:lnTo>
                  <a:lnTo>
                    <a:pt x="10" y="1"/>
                  </a:lnTo>
                  <a:lnTo>
                    <a:pt x="8" y="2"/>
                  </a:lnTo>
                  <a:lnTo>
                    <a:pt x="4" y="4"/>
                  </a:lnTo>
                  <a:lnTo>
                    <a:pt x="3" y="6"/>
                  </a:lnTo>
                  <a:lnTo>
                    <a:pt x="1" y="8"/>
                  </a:lnTo>
                  <a:lnTo>
                    <a:pt x="1" y="11"/>
                  </a:lnTo>
                  <a:lnTo>
                    <a:pt x="0" y="15"/>
                  </a:lnTo>
                  <a:lnTo>
                    <a:pt x="1" y="17"/>
                  </a:lnTo>
                  <a:lnTo>
                    <a:pt x="1" y="20"/>
                  </a:lnTo>
                  <a:lnTo>
                    <a:pt x="3" y="22"/>
                  </a:lnTo>
                  <a:lnTo>
                    <a:pt x="4" y="25"/>
                  </a:lnTo>
                  <a:lnTo>
                    <a:pt x="8" y="26"/>
                  </a:lnTo>
                  <a:lnTo>
                    <a:pt x="10" y="29"/>
                  </a:lnTo>
                  <a:lnTo>
                    <a:pt x="13" y="29"/>
                  </a:lnTo>
                  <a:lnTo>
                    <a:pt x="15" y="30"/>
                  </a:lnTo>
                  <a:lnTo>
                    <a:pt x="196" y="30"/>
                  </a:lnTo>
                  <a:lnTo>
                    <a:pt x="200" y="29"/>
                  </a:lnTo>
                  <a:lnTo>
                    <a:pt x="202" y="29"/>
                  </a:lnTo>
                  <a:lnTo>
                    <a:pt x="205" y="26"/>
                  </a:lnTo>
                  <a:lnTo>
                    <a:pt x="207" y="25"/>
                  </a:lnTo>
                  <a:lnTo>
                    <a:pt x="208" y="22"/>
                  </a:lnTo>
                  <a:lnTo>
                    <a:pt x="210" y="20"/>
                  </a:lnTo>
                  <a:lnTo>
                    <a:pt x="211" y="17"/>
                  </a:lnTo>
                  <a:lnTo>
                    <a:pt x="211" y="15"/>
                  </a:lnTo>
                  <a:lnTo>
                    <a:pt x="211" y="11"/>
                  </a:lnTo>
                  <a:lnTo>
                    <a:pt x="210" y="8"/>
                  </a:lnTo>
                  <a:lnTo>
                    <a:pt x="208" y="6"/>
                  </a:lnTo>
                  <a:lnTo>
                    <a:pt x="207" y="4"/>
                  </a:lnTo>
                  <a:lnTo>
                    <a:pt x="205" y="2"/>
                  </a:lnTo>
                  <a:lnTo>
                    <a:pt x="202" y="1"/>
                  </a:lnTo>
                  <a:lnTo>
                    <a:pt x="200" y="0"/>
                  </a:lnTo>
                  <a:lnTo>
                    <a:pt x="19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06">
              <a:extLst>
                <a:ext uri="{FF2B5EF4-FFF2-40B4-BE49-F238E27FC236}">
                  <a16:creationId xmlns:a16="http://schemas.microsoft.com/office/drawing/2014/main" id="{3F0D1457-EC35-428C-917E-744CE431755D}"/>
                </a:ext>
              </a:extLst>
            </p:cNvPr>
            <p:cNvSpPr>
              <a:spLocks/>
            </p:cNvSpPr>
            <p:nvPr/>
          </p:nvSpPr>
          <p:spPr bwMode="auto">
            <a:xfrm>
              <a:off x="10567988" y="2487613"/>
              <a:ext cx="66675" cy="28575"/>
            </a:xfrm>
            <a:custGeom>
              <a:avLst/>
              <a:gdLst>
                <a:gd name="T0" fmla="*/ 196 w 211"/>
                <a:gd name="T1" fmla="*/ 0 h 90"/>
                <a:gd name="T2" fmla="*/ 15 w 211"/>
                <a:gd name="T3" fmla="*/ 0 h 90"/>
                <a:gd name="T4" fmla="*/ 13 w 211"/>
                <a:gd name="T5" fmla="*/ 0 h 90"/>
                <a:gd name="T6" fmla="*/ 10 w 211"/>
                <a:gd name="T7" fmla="*/ 1 h 90"/>
                <a:gd name="T8" fmla="*/ 8 w 211"/>
                <a:gd name="T9" fmla="*/ 2 h 90"/>
                <a:gd name="T10" fmla="*/ 4 w 211"/>
                <a:gd name="T11" fmla="*/ 4 h 90"/>
                <a:gd name="T12" fmla="*/ 3 w 211"/>
                <a:gd name="T13" fmla="*/ 6 h 90"/>
                <a:gd name="T14" fmla="*/ 1 w 211"/>
                <a:gd name="T15" fmla="*/ 8 h 90"/>
                <a:gd name="T16" fmla="*/ 1 w 211"/>
                <a:gd name="T17" fmla="*/ 11 h 90"/>
                <a:gd name="T18" fmla="*/ 0 w 211"/>
                <a:gd name="T19" fmla="*/ 15 h 90"/>
                <a:gd name="T20" fmla="*/ 1 w 211"/>
                <a:gd name="T21" fmla="*/ 18 h 90"/>
                <a:gd name="T22" fmla="*/ 1 w 211"/>
                <a:gd name="T23" fmla="*/ 20 h 90"/>
                <a:gd name="T24" fmla="*/ 3 w 211"/>
                <a:gd name="T25" fmla="*/ 23 h 90"/>
                <a:gd name="T26" fmla="*/ 4 w 211"/>
                <a:gd name="T27" fmla="*/ 25 h 90"/>
                <a:gd name="T28" fmla="*/ 8 w 211"/>
                <a:gd name="T29" fmla="*/ 27 h 90"/>
                <a:gd name="T30" fmla="*/ 10 w 211"/>
                <a:gd name="T31" fmla="*/ 29 h 90"/>
                <a:gd name="T32" fmla="*/ 13 w 211"/>
                <a:gd name="T33" fmla="*/ 30 h 90"/>
                <a:gd name="T34" fmla="*/ 15 w 211"/>
                <a:gd name="T35" fmla="*/ 30 h 90"/>
                <a:gd name="T36" fmla="*/ 91 w 211"/>
                <a:gd name="T37" fmla="*/ 30 h 90"/>
                <a:gd name="T38" fmla="*/ 91 w 211"/>
                <a:gd name="T39" fmla="*/ 75 h 90"/>
                <a:gd name="T40" fmla="*/ 91 w 211"/>
                <a:gd name="T41" fmla="*/ 78 h 90"/>
                <a:gd name="T42" fmla="*/ 92 w 211"/>
                <a:gd name="T43" fmla="*/ 80 h 90"/>
                <a:gd name="T44" fmla="*/ 93 w 211"/>
                <a:gd name="T45" fmla="*/ 83 h 90"/>
                <a:gd name="T46" fmla="*/ 96 w 211"/>
                <a:gd name="T47" fmla="*/ 85 h 90"/>
                <a:gd name="T48" fmla="*/ 98 w 211"/>
                <a:gd name="T49" fmla="*/ 88 h 90"/>
                <a:gd name="T50" fmla="*/ 100 w 211"/>
                <a:gd name="T51" fmla="*/ 89 h 90"/>
                <a:gd name="T52" fmla="*/ 103 w 211"/>
                <a:gd name="T53" fmla="*/ 90 h 90"/>
                <a:gd name="T54" fmla="*/ 106 w 211"/>
                <a:gd name="T55" fmla="*/ 90 h 90"/>
                <a:gd name="T56" fmla="*/ 108 w 211"/>
                <a:gd name="T57" fmla="*/ 90 h 90"/>
                <a:gd name="T58" fmla="*/ 112 w 211"/>
                <a:gd name="T59" fmla="*/ 89 h 90"/>
                <a:gd name="T60" fmla="*/ 114 w 211"/>
                <a:gd name="T61" fmla="*/ 88 h 90"/>
                <a:gd name="T62" fmla="*/ 116 w 211"/>
                <a:gd name="T63" fmla="*/ 85 h 90"/>
                <a:gd name="T64" fmla="*/ 118 w 211"/>
                <a:gd name="T65" fmla="*/ 83 h 90"/>
                <a:gd name="T66" fmla="*/ 119 w 211"/>
                <a:gd name="T67" fmla="*/ 80 h 90"/>
                <a:gd name="T68" fmla="*/ 120 w 211"/>
                <a:gd name="T69" fmla="*/ 78 h 90"/>
                <a:gd name="T70" fmla="*/ 121 w 211"/>
                <a:gd name="T71" fmla="*/ 75 h 90"/>
                <a:gd name="T72" fmla="*/ 121 w 211"/>
                <a:gd name="T73" fmla="*/ 30 h 90"/>
                <a:gd name="T74" fmla="*/ 196 w 211"/>
                <a:gd name="T75" fmla="*/ 30 h 90"/>
                <a:gd name="T76" fmla="*/ 200 w 211"/>
                <a:gd name="T77" fmla="*/ 30 h 90"/>
                <a:gd name="T78" fmla="*/ 202 w 211"/>
                <a:gd name="T79" fmla="*/ 29 h 90"/>
                <a:gd name="T80" fmla="*/ 205 w 211"/>
                <a:gd name="T81" fmla="*/ 27 h 90"/>
                <a:gd name="T82" fmla="*/ 207 w 211"/>
                <a:gd name="T83" fmla="*/ 25 h 90"/>
                <a:gd name="T84" fmla="*/ 208 w 211"/>
                <a:gd name="T85" fmla="*/ 23 h 90"/>
                <a:gd name="T86" fmla="*/ 210 w 211"/>
                <a:gd name="T87" fmla="*/ 20 h 90"/>
                <a:gd name="T88" fmla="*/ 211 w 211"/>
                <a:gd name="T89" fmla="*/ 18 h 90"/>
                <a:gd name="T90" fmla="*/ 211 w 211"/>
                <a:gd name="T91" fmla="*/ 15 h 90"/>
                <a:gd name="T92" fmla="*/ 211 w 211"/>
                <a:gd name="T93" fmla="*/ 11 h 90"/>
                <a:gd name="T94" fmla="*/ 210 w 211"/>
                <a:gd name="T95" fmla="*/ 8 h 90"/>
                <a:gd name="T96" fmla="*/ 208 w 211"/>
                <a:gd name="T97" fmla="*/ 6 h 90"/>
                <a:gd name="T98" fmla="*/ 207 w 211"/>
                <a:gd name="T99" fmla="*/ 4 h 90"/>
                <a:gd name="T100" fmla="*/ 205 w 211"/>
                <a:gd name="T101" fmla="*/ 2 h 90"/>
                <a:gd name="T102" fmla="*/ 202 w 211"/>
                <a:gd name="T103" fmla="*/ 1 h 90"/>
                <a:gd name="T104" fmla="*/ 200 w 211"/>
                <a:gd name="T105" fmla="*/ 0 h 90"/>
                <a:gd name="T106" fmla="*/ 196 w 211"/>
                <a:gd name="T107"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11" h="90">
                  <a:moveTo>
                    <a:pt x="196" y="0"/>
                  </a:moveTo>
                  <a:lnTo>
                    <a:pt x="15" y="0"/>
                  </a:lnTo>
                  <a:lnTo>
                    <a:pt x="13" y="0"/>
                  </a:lnTo>
                  <a:lnTo>
                    <a:pt x="10" y="1"/>
                  </a:lnTo>
                  <a:lnTo>
                    <a:pt x="8" y="2"/>
                  </a:lnTo>
                  <a:lnTo>
                    <a:pt x="4" y="4"/>
                  </a:lnTo>
                  <a:lnTo>
                    <a:pt x="3" y="6"/>
                  </a:lnTo>
                  <a:lnTo>
                    <a:pt x="1" y="8"/>
                  </a:lnTo>
                  <a:lnTo>
                    <a:pt x="1" y="11"/>
                  </a:lnTo>
                  <a:lnTo>
                    <a:pt x="0" y="15"/>
                  </a:lnTo>
                  <a:lnTo>
                    <a:pt x="1" y="18"/>
                  </a:lnTo>
                  <a:lnTo>
                    <a:pt x="1" y="20"/>
                  </a:lnTo>
                  <a:lnTo>
                    <a:pt x="3" y="23"/>
                  </a:lnTo>
                  <a:lnTo>
                    <a:pt x="4" y="25"/>
                  </a:lnTo>
                  <a:lnTo>
                    <a:pt x="8" y="27"/>
                  </a:lnTo>
                  <a:lnTo>
                    <a:pt x="10" y="29"/>
                  </a:lnTo>
                  <a:lnTo>
                    <a:pt x="13" y="30"/>
                  </a:lnTo>
                  <a:lnTo>
                    <a:pt x="15" y="30"/>
                  </a:lnTo>
                  <a:lnTo>
                    <a:pt x="91" y="30"/>
                  </a:lnTo>
                  <a:lnTo>
                    <a:pt x="91" y="75"/>
                  </a:lnTo>
                  <a:lnTo>
                    <a:pt x="91" y="78"/>
                  </a:lnTo>
                  <a:lnTo>
                    <a:pt x="92" y="80"/>
                  </a:lnTo>
                  <a:lnTo>
                    <a:pt x="93" y="83"/>
                  </a:lnTo>
                  <a:lnTo>
                    <a:pt x="96" y="85"/>
                  </a:lnTo>
                  <a:lnTo>
                    <a:pt x="98" y="88"/>
                  </a:lnTo>
                  <a:lnTo>
                    <a:pt x="100" y="89"/>
                  </a:lnTo>
                  <a:lnTo>
                    <a:pt x="103" y="90"/>
                  </a:lnTo>
                  <a:lnTo>
                    <a:pt x="106" y="90"/>
                  </a:lnTo>
                  <a:lnTo>
                    <a:pt x="108" y="90"/>
                  </a:lnTo>
                  <a:lnTo>
                    <a:pt x="112" y="89"/>
                  </a:lnTo>
                  <a:lnTo>
                    <a:pt x="114" y="88"/>
                  </a:lnTo>
                  <a:lnTo>
                    <a:pt x="116" y="85"/>
                  </a:lnTo>
                  <a:lnTo>
                    <a:pt x="118" y="83"/>
                  </a:lnTo>
                  <a:lnTo>
                    <a:pt x="119" y="80"/>
                  </a:lnTo>
                  <a:lnTo>
                    <a:pt x="120" y="78"/>
                  </a:lnTo>
                  <a:lnTo>
                    <a:pt x="121" y="75"/>
                  </a:lnTo>
                  <a:lnTo>
                    <a:pt x="121" y="30"/>
                  </a:lnTo>
                  <a:lnTo>
                    <a:pt x="196" y="30"/>
                  </a:lnTo>
                  <a:lnTo>
                    <a:pt x="200" y="30"/>
                  </a:lnTo>
                  <a:lnTo>
                    <a:pt x="202" y="29"/>
                  </a:lnTo>
                  <a:lnTo>
                    <a:pt x="205" y="27"/>
                  </a:lnTo>
                  <a:lnTo>
                    <a:pt x="207" y="25"/>
                  </a:lnTo>
                  <a:lnTo>
                    <a:pt x="208" y="23"/>
                  </a:lnTo>
                  <a:lnTo>
                    <a:pt x="210" y="20"/>
                  </a:lnTo>
                  <a:lnTo>
                    <a:pt x="211" y="18"/>
                  </a:lnTo>
                  <a:lnTo>
                    <a:pt x="211" y="15"/>
                  </a:lnTo>
                  <a:lnTo>
                    <a:pt x="211" y="11"/>
                  </a:lnTo>
                  <a:lnTo>
                    <a:pt x="210" y="8"/>
                  </a:lnTo>
                  <a:lnTo>
                    <a:pt x="208" y="6"/>
                  </a:lnTo>
                  <a:lnTo>
                    <a:pt x="207" y="4"/>
                  </a:lnTo>
                  <a:lnTo>
                    <a:pt x="205" y="2"/>
                  </a:lnTo>
                  <a:lnTo>
                    <a:pt x="202" y="1"/>
                  </a:lnTo>
                  <a:lnTo>
                    <a:pt x="200" y="0"/>
                  </a:lnTo>
                  <a:lnTo>
                    <a:pt x="19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 name="Group 21">
            <a:extLst>
              <a:ext uri="{FF2B5EF4-FFF2-40B4-BE49-F238E27FC236}">
                <a16:creationId xmlns:a16="http://schemas.microsoft.com/office/drawing/2014/main" id="{8B0BC776-2547-4F4B-8DBD-2AD850753C41}"/>
              </a:ext>
            </a:extLst>
          </p:cNvPr>
          <p:cNvGrpSpPr/>
          <p:nvPr/>
        </p:nvGrpSpPr>
        <p:grpSpPr>
          <a:xfrm>
            <a:off x="5768545" y="5610342"/>
            <a:ext cx="283999" cy="285493"/>
            <a:chOff x="1547813" y="3240088"/>
            <a:chExt cx="301626" cy="303213"/>
          </a:xfrm>
          <a:solidFill>
            <a:schemeClr val="bg1"/>
          </a:solidFill>
        </p:grpSpPr>
        <p:sp>
          <p:nvSpPr>
            <p:cNvPr id="23" name="Freeform 61">
              <a:extLst>
                <a:ext uri="{FF2B5EF4-FFF2-40B4-BE49-F238E27FC236}">
                  <a16:creationId xmlns:a16="http://schemas.microsoft.com/office/drawing/2014/main" id="{65EE55A3-8CB3-47C0-AF4F-634D7D2995F4}"/>
                </a:ext>
              </a:extLst>
            </p:cNvPr>
            <p:cNvSpPr>
              <a:spLocks noEditPoints="1"/>
            </p:cNvSpPr>
            <p:nvPr/>
          </p:nvSpPr>
          <p:spPr bwMode="auto">
            <a:xfrm>
              <a:off x="1611313" y="3392488"/>
              <a:ext cx="85725" cy="87313"/>
            </a:xfrm>
            <a:custGeom>
              <a:avLst/>
              <a:gdLst>
                <a:gd name="T0" fmla="*/ 92 w 218"/>
                <a:gd name="T1" fmla="*/ 191 h 219"/>
                <a:gd name="T2" fmla="*/ 70 w 218"/>
                <a:gd name="T3" fmla="*/ 183 h 219"/>
                <a:gd name="T4" fmla="*/ 50 w 218"/>
                <a:gd name="T5" fmla="*/ 168 h 219"/>
                <a:gd name="T6" fmla="*/ 35 w 218"/>
                <a:gd name="T7" fmla="*/ 149 h 219"/>
                <a:gd name="T8" fmla="*/ 27 w 218"/>
                <a:gd name="T9" fmla="*/ 125 h 219"/>
                <a:gd name="T10" fmla="*/ 26 w 218"/>
                <a:gd name="T11" fmla="*/ 101 h 219"/>
                <a:gd name="T12" fmla="*/ 32 w 218"/>
                <a:gd name="T13" fmla="*/ 77 h 219"/>
                <a:gd name="T14" fmla="*/ 45 w 218"/>
                <a:gd name="T15" fmla="*/ 56 h 219"/>
                <a:gd name="T16" fmla="*/ 62 w 218"/>
                <a:gd name="T17" fmla="*/ 40 h 219"/>
                <a:gd name="T18" fmla="*/ 85 w 218"/>
                <a:gd name="T19" fmla="*/ 29 h 219"/>
                <a:gd name="T20" fmla="*/ 109 w 218"/>
                <a:gd name="T21" fmla="*/ 26 h 219"/>
                <a:gd name="T22" fmla="*/ 134 w 218"/>
                <a:gd name="T23" fmla="*/ 29 h 219"/>
                <a:gd name="T24" fmla="*/ 155 w 218"/>
                <a:gd name="T25" fmla="*/ 40 h 219"/>
                <a:gd name="T26" fmla="*/ 174 w 218"/>
                <a:gd name="T27" fmla="*/ 56 h 219"/>
                <a:gd name="T28" fmla="*/ 186 w 218"/>
                <a:gd name="T29" fmla="*/ 77 h 219"/>
                <a:gd name="T30" fmla="*/ 192 w 218"/>
                <a:gd name="T31" fmla="*/ 101 h 219"/>
                <a:gd name="T32" fmla="*/ 191 w 218"/>
                <a:gd name="T33" fmla="*/ 125 h 219"/>
                <a:gd name="T34" fmla="*/ 182 w 218"/>
                <a:gd name="T35" fmla="*/ 149 h 219"/>
                <a:gd name="T36" fmla="*/ 168 w 218"/>
                <a:gd name="T37" fmla="*/ 168 h 219"/>
                <a:gd name="T38" fmla="*/ 149 w 218"/>
                <a:gd name="T39" fmla="*/ 183 h 219"/>
                <a:gd name="T40" fmla="*/ 125 w 218"/>
                <a:gd name="T41" fmla="*/ 191 h 219"/>
                <a:gd name="T42" fmla="*/ 109 w 218"/>
                <a:gd name="T43" fmla="*/ 0 h 219"/>
                <a:gd name="T44" fmla="*/ 77 w 218"/>
                <a:gd name="T45" fmla="*/ 4 h 219"/>
                <a:gd name="T46" fmla="*/ 48 w 218"/>
                <a:gd name="T47" fmla="*/ 18 h 219"/>
                <a:gd name="T48" fmla="*/ 25 w 218"/>
                <a:gd name="T49" fmla="*/ 40 h 219"/>
                <a:gd name="T50" fmla="*/ 8 w 218"/>
                <a:gd name="T51" fmla="*/ 66 h 219"/>
                <a:gd name="T52" fmla="*/ 1 w 218"/>
                <a:gd name="T53" fmla="*/ 98 h 219"/>
                <a:gd name="T54" fmla="*/ 2 w 218"/>
                <a:gd name="T55" fmla="*/ 131 h 219"/>
                <a:gd name="T56" fmla="*/ 13 w 218"/>
                <a:gd name="T57" fmla="*/ 161 h 219"/>
                <a:gd name="T58" fmla="*/ 32 w 218"/>
                <a:gd name="T59" fmla="*/ 187 h 219"/>
                <a:gd name="T60" fmla="*/ 57 w 218"/>
                <a:gd name="T61" fmla="*/ 205 h 219"/>
                <a:gd name="T62" fmla="*/ 87 w 218"/>
                <a:gd name="T63" fmla="*/ 217 h 219"/>
                <a:gd name="T64" fmla="*/ 120 w 218"/>
                <a:gd name="T65" fmla="*/ 218 h 219"/>
                <a:gd name="T66" fmla="*/ 151 w 218"/>
                <a:gd name="T67" fmla="*/ 210 h 219"/>
                <a:gd name="T68" fmla="*/ 178 w 218"/>
                <a:gd name="T69" fmla="*/ 193 h 219"/>
                <a:gd name="T70" fmla="*/ 200 w 218"/>
                <a:gd name="T71" fmla="*/ 171 h 219"/>
                <a:gd name="T72" fmla="*/ 213 w 218"/>
                <a:gd name="T73" fmla="*/ 142 h 219"/>
                <a:gd name="T74" fmla="*/ 218 w 218"/>
                <a:gd name="T75" fmla="*/ 109 h 219"/>
                <a:gd name="T76" fmla="*/ 213 w 218"/>
                <a:gd name="T77" fmla="*/ 77 h 219"/>
                <a:gd name="T78" fmla="*/ 200 w 218"/>
                <a:gd name="T79" fmla="*/ 48 h 219"/>
                <a:gd name="T80" fmla="*/ 178 w 218"/>
                <a:gd name="T81" fmla="*/ 25 h 219"/>
                <a:gd name="T82" fmla="*/ 151 w 218"/>
                <a:gd name="T83" fmla="*/ 8 h 219"/>
                <a:gd name="T84" fmla="*/ 120 w 218"/>
                <a:gd name="T85"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18" h="219">
                  <a:moveTo>
                    <a:pt x="109" y="193"/>
                  </a:moveTo>
                  <a:lnTo>
                    <a:pt x="101" y="193"/>
                  </a:lnTo>
                  <a:lnTo>
                    <a:pt x="92" y="191"/>
                  </a:lnTo>
                  <a:lnTo>
                    <a:pt x="85" y="190"/>
                  </a:lnTo>
                  <a:lnTo>
                    <a:pt x="76" y="187"/>
                  </a:lnTo>
                  <a:lnTo>
                    <a:pt x="70" y="183"/>
                  </a:lnTo>
                  <a:lnTo>
                    <a:pt x="62" y="179"/>
                  </a:lnTo>
                  <a:lnTo>
                    <a:pt x="56" y="174"/>
                  </a:lnTo>
                  <a:lnTo>
                    <a:pt x="50" y="168"/>
                  </a:lnTo>
                  <a:lnTo>
                    <a:pt x="45" y="162"/>
                  </a:lnTo>
                  <a:lnTo>
                    <a:pt x="40" y="156"/>
                  </a:lnTo>
                  <a:lnTo>
                    <a:pt x="35" y="149"/>
                  </a:lnTo>
                  <a:lnTo>
                    <a:pt x="32" y="142"/>
                  </a:lnTo>
                  <a:lnTo>
                    <a:pt x="29" y="134"/>
                  </a:lnTo>
                  <a:lnTo>
                    <a:pt x="27" y="125"/>
                  </a:lnTo>
                  <a:lnTo>
                    <a:pt x="26" y="118"/>
                  </a:lnTo>
                  <a:lnTo>
                    <a:pt x="26" y="109"/>
                  </a:lnTo>
                  <a:lnTo>
                    <a:pt x="26" y="101"/>
                  </a:lnTo>
                  <a:lnTo>
                    <a:pt x="27" y="92"/>
                  </a:lnTo>
                  <a:lnTo>
                    <a:pt x="29" y="85"/>
                  </a:lnTo>
                  <a:lnTo>
                    <a:pt x="32" y="77"/>
                  </a:lnTo>
                  <a:lnTo>
                    <a:pt x="35" y="70"/>
                  </a:lnTo>
                  <a:lnTo>
                    <a:pt x="40" y="62"/>
                  </a:lnTo>
                  <a:lnTo>
                    <a:pt x="45" y="56"/>
                  </a:lnTo>
                  <a:lnTo>
                    <a:pt x="50" y="50"/>
                  </a:lnTo>
                  <a:lnTo>
                    <a:pt x="56" y="45"/>
                  </a:lnTo>
                  <a:lnTo>
                    <a:pt x="62" y="40"/>
                  </a:lnTo>
                  <a:lnTo>
                    <a:pt x="70" y="35"/>
                  </a:lnTo>
                  <a:lnTo>
                    <a:pt x="76" y="32"/>
                  </a:lnTo>
                  <a:lnTo>
                    <a:pt x="85" y="29"/>
                  </a:lnTo>
                  <a:lnTo>
                    <a:pt x="92" y="27"/>
                  </a:lnTo>
                  <a:lnTo>
                    <a:pt x="101" y="26"/>
                  </a:lnTo>
                  <a:lnTo>
                    <a:pt x="109" y="26"/>
                  </a:lnTo>
                  <a:lnTo>
                    <a:pt x="118" y="26"/>
                  </a:lnTo>
                  <a:lnTo>
                    <a:pt x="125" y="27"/>
                  </a:lnTo>
                  <a:lnTo>
                    <a:pt x="134" y="29"/>
                  </a:lnTo>
                  <a:lnTo>
                    <a:pt x="142" y="32"/>
                  </a:lnTo>
                  <a:lnTo>
                    <a:pt x="149" y="35"/>
                  </a:lnTo>
                  <a:lnTo>
                    <a:pt x="155" y="40"/>
                  </a:lnTo>
                  <a:lnTo>
                    <a:pt x="162" y="45"/>
                  </a:lnTo>
                  <a:lnTo>
                    <a:pt x="168" y="50"/>
                  </a:lnTo>
                  <a:lnTo>
                    <a:pt x="174" y="56"/>
                  </a:lnTo>
                  <a:lnTo>
                    <a:pt x="178" y="62"/>
                  </a:lnTo>
                  <a:lnTo>
                    <a:pt x="182" y="70"/>
                  </a:lnTo>
                  <a:lnTo>
                    <a:pt x="186" y="77"/>
                  </a:lnTo>
                  <a:lnTo>
                    <a:pt x="189" y="85"/>
                  </a:lnTo>
                  <a:lnTo>
                    <a:pt x="191" y="92"/>
                  </a:lnTo>
                  <a:lnTo>
                    <a:pt x="192" y="101"/>
                  </a:lnTo>
                  <a:lnTo>
                    <a:pt x="193" y="109"/>
                  </a:lnTo>
                  <a:lnTo>
                    <a:pt x="192" y="118"/>
                  </a:lnTo>
                  <a:lnTo>
                    <a:pt x="191" y="125"/>
                  </a:lnTo>
                  <a:lnTo>
                    <a:pt x="189" y="134"/>
                  </a:lnTo>
                  <a:lnTo>
                    <a:pt x="186" y="142"/>
                  </a:lnTo>
                  <a:lnTo>
                    <a:pt x="182" y="149"/>
                  </a:lnTo>
                  <a:lnTo>
                    <a:pt x="178" y="156"/>
                  </a:lnTo>
                  <a:lnTo>
                    <a:pt x="174" y="162"/>
                  </a:lnTo>
                  <a:lnTo>
                    <a:pt x="168" y="168"/>
                  </a:lnTo>
                  <a:lnTo>
                    <a:pt x="162" y="174"/>
                  </a:lnTo>
                  <a:lnTo>
                    <a:pt x="155" y="179"/>
                  </a:lnTo>
                  <a:lnTo>
                    <a:pt x="149" y="183"/>
                  </a:lnTo>
                  <a:lnTo>
                    <a:pt x="142" y="187"/>
                  </a:lnTo>
                  <a:lnTo>
                    <a:pt x="134" y="190"/>
                  </a:lnTo>
                  <a:lnTo>
                    <a:pt x="125" y="191"/>
                  </a:lnTo>
                  <a:lnTo>
                    <a:pt x="118" y="193"/>
                  </a:lnTo>
                  <a:lnTo>
                    <a:pt x="109" y="193"/>
                  </a:lnTo>
                  <a:close/>
                  <a:moveTo>
                    <a:pt x="109" y="0"/>
                  </a:moveTo>
                  <a:lnTo>
                    <a:pt x="98" y="0"/>
                  </a:lnTo>
                  <a:lnTo>
                    <a:pt x="87" y="2"/>
                  </a:lnTo>
                  <a:lnTo>
                    <a:pt x="77" y="4"/>
                  </a:lnTo>
                  <a:lnTo>
                    <a:pt x="66" y="8"/>
                  </a:lnTo>
                  <a:lnTo>
                    <a:pt x="57" y="13"/>
                  </a:lnTo>
                  <a:lnTo>
                    <a:pt x="48" y="18"/>
                  </a:lnTo>
                  <a:lnTo>
                    <a:pt x="40" y="25"/>
                  </a:lnTo>
                  <a:lnTo>
                    <a:pt x="32" y="32"/>
                  </a:lnTo>
                  <a:lnTo>
                    <a:pt x="25" y="40"/>
                  </a:lnTo>
                  <a:lnTo>
                    <a:pt x="19" y="48"/>
                  </a:lnTo>
                  <a:lnTo>
                    <a:pt x="13" y="57"/>
                  </a:lnTo>
                  <a:lnTo>
                    <a:pt x="8" y="66"/>
                  </a:lnTo>
                  <a:lnTo>
                    <a:pt x="5" y="77"/>
                  </a:lnTo>
                  <a:lnTo>
                    <a:pt x="2" y="87"/>
                  </a:lnTo>
                  <a:lnTo>
                    <a:pt x="1" y="98"/>
                  </a:lnTo>
                  <a:lnTo>
                    <a:pt x="0" y="109"/>
                  </a:lnTo>
                  <a:lnTo>
                    <a:pt x="1" y="120"/>
                  </a:lnTo>
                  <a:lnTo>
                    <a:pt x="2" y="131"/>
                  </a:lnTo>
                  <a:lnTo>
                    <a:pt x="5" y="142"/>
                  </a:lnTo>
                  <a:lnTo>
                    <a:pt x="8" y="151"/>
                  </a:lnTo>
                  <a:lnTo>
                    <a:pt x="13" y="161"/>
                  </a:lnTo>
                  <a:lnTo>
                    <a:pt x="19" y="171"/>
                  </a:lnTo>
                  <a:lnTo>
                    <a:pt x="25" y="178"/>
                  </a:lnTo>
                  <a:lnTo>
                    <a:pt x="32" y="187"/>
                  </a:lnTo>
                  <a:lnTo>
                    <a:pt x="40" y="193"/>
                  </a:lnTo>
                  <a:lnTo>
                    <a:pt x="48" y="200"/>
                  </a:lnTo>
                  <a:lnTo>
                    <a:pt x="57" y="205"/>
                  </a:lnTo>
                  <a:lnTo>
                    <a:pt x="66" y="210"/>
                  </a:lnTo>
                  <a:lnTo>
                    <a:pt x="77" y="214"/>
                  </a:lnTo>
                  <a:lnTo>
                    <a:pt x="87" y="217"/>
                  </a:lnTo>
                  <a:lnTo>
                    <a:pt x="98" y="218"/>
                  </a:lnTo>
                  <a:lnTo>
                    <a:pt x="109" y="219"/>
                  </a:lnTo>
                  <a:lnTo>
                    <a:pt x="120" y="218"/>
                  </a:lnTo>
                  <a:lnTo>
                    <a:pt x="131" y="217"/>
                  </a:lnTo>
                  <a:lnTo>
                    <a:pt x="142" y="214"/>
                  </a:lnTo>
                  <a:lnTo>
                    <a:pt x="151" y="210"/>
                  </a:lnTo>
                  <a:lnTo>
                    <a:pt x="161" y="205"/>
                  </a:lnTo>
                  <a:lnTo>
                    <a:pt x="169" y="200"/>
                  </a:lnTo>
                  <a:lnTo>
                    <a:pt x="178" y="193"/>
                  </a:lnTo>
                  <a:lnTo>
                    <a:pt x="187" y="187"/>
                  </a:lnTo>
                  <a:lnTo>
                    <a:pt x="193" y="178"/>
                  </a:lnTo>
                  <a:lnTo>
                    <a:pt x="200" y="171"/>
                  </a:lnTo>
                  <a:lnTo>
                    <a:pt x="205" y="161"/>
                  </a:lnTo>
                  <a:lnTo>
                    <a:pt x="209" y="151"/>
                  </a:lnTo>
                  <a:lnTo>
                    <a:pt x="213" y="142"/>
                  </a:lnTo>
                  <a:lnTo>
                    <a:pt x="216" y="131"/>
                  </a:lnTo>
                  <a:lnTo>
                    <a:pt x="218" y="120"/>
                  </a:lnTo>
                  <a:lnTo>
                    <a:pt x="218" y="109"/>
                  </a:lnTo>
                  <a:lnTo>
                    <a:pt x="218" y="98"/>
                  </a:lnTo>
                  <a:lnTo>
                    <a:pt x="216" y="87"/>
                  </a:lnTo>
                  <a:lnTo>
                    <a:pt x="213" y="77"/>
                  </a:lnTo>
                  <a:lnTo>
                    <a:pt x="209" y="66"/>
                  </a:lnTo>
                  <a:lnTo>
                    <a:pt x="205" y="57"/>
                  </a:lnTo>
                  <a:lnTo>
                    <a:pt x="200" y="48"/>
                  </a:lnTo>
                  <a:lnTo>
                    <a:pt x="193" y="40"/>
                  </a:lnTo>
                  <a:lnTo>
                    <a:pt x="187" y="32"/>
                  </a:lnTo>
                  <a:lnTo>
                    <a:pt x="178" y="25"/>
                  </a:lnTo>
                  <a:lnTo>
                    <a:pt x="169" y="18"/>
                  </a:lnTo>
                  <a:lnTo>
                    <a:pt x="161" y="13"/>
                  </a:lnTo>
                  <a:lnTo>
                    <a:pt x="151" y="8"/>
                  </a:lnTo>
                  <a:lnTo>
                    <a:pt x="142" y="4"/>
                  </a:lnTo>
                  <a:lnTo>
                    <a:pt x="131" y="2"/>
                  </a:lnTo>
                  <a:lnTo>
                    <a:pt x="120" y="0"/>
                  </a:lnTo>
                  <a:lnTo>
                    <a:pt x="10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62">
              <a:extLst>
                <a:ext uri="{FF2B5EF4-FFF2-40B4-BE49-F238E27FC236}">
                  <a16:creationId xmlns:a16="http://schemas.microsoft.com/office/drawing/2014/main" id="{3D2C3225-B1BA-4FD4-91EF-A46B44F467C1}"/>
                </a:ext>
              </a:extLst>
            </p:cNvPr>
            <p:cNvSpPr>
              <a:spLocks noEditPoints="1"/>
            </p:cNvSpPr>
            <p:nvPr/>
          </p:nvSpPr>
          <p:spPr bwMode="auto">
            <a:xfrm>
              <a:off x="1763713" y="3278188"/>
              <a:ext cx="49213" cy="47625"/>
            </a:xfrm>
            <a:custGeom>
              <a:avLst/>
              <a:gdLst>
                <a:gd name="T0" fmla="*/ 54 w 122"/>
                <a:gd name="T1" fmla="*/ 96 h 121"/>
                <a:gd name="T2" fmla="*/ 41 w 122"/>
                <a:gd name="T3" fmla="*/ 90 h 121"/>
                <a:gd name="T4" fmla="*/ 31 w 122"/>
                <a:gd name="T5" fmla="*/ 81 h 121"/>
                <a:gd name="T6" fmla="*/ 26 w 122"/>
                <a:gd name="T7" fmla="*/ 68 h 121"/>
                <a:gd name="T8" fmla="*/ 26 w 122"/>
                <a:gd name="T9" fmla="*/ 54 h 121"/>
                <a:gd name="T10" fmla="*/ 31 w 122"/>
                <a:gd name="T11" fmla="*/ 41 h 121"/>
                <a:gd name="T12" fmla="*/ 41 w 122"/>
                <a:gd name="T13" fmla="*/ 31 h 121"/>
                <a:gd name="T14" fmla="*/ 54 w 122"/>
                <a:gd name="T15" fmla="*/ 26 h 121"/>
                <a:gd name="T16" fmla="*/ 68 w 122"/>
                <a:gd name="T17" fmla="*/ 26 h 121"/>
                <a:gd name="T18" fmla="*/ 81 w 122"/>
                <a:gd name="T19" fmla="*/ 31 h 121"/>
                <a:gd name="T20" fmla="*/ 90 w 122"/>
                <a:gd name="T21" fmla="*/ 41 h 121"/>
                <a:gd name="T22" fmla="*/ 96 w 122"/>
                <a:gd name="T23" fmla="*/ 54 h 121"/>
                <a:gd name="T24" fmla="*/ 96 w 122"/>
                <a:gd name="T25" fmla="*/ 68 h 121"/>
                <a:gd name="T26" fmla="*/ 90 w 122"/>
                <a:gd name="T27" fmla="*/ 81 h 121"/>
                <a:gd name="T28" fmla="*/ 81 w 122"/>
                <a:gd name="T29" fmla="*/ 90 h 121"/>
                <a:gd name="T30" fmla="*/ 68 w 122"/>
                <a:gd name="T31" fmla="*/ 96 h 121"/>
                <a:gd name="T32" fmla="*/ 61 w 122"/>
                <a:gd name="T33" fmla="*/ 0 h 121"/>
                <a:gd name="T34" fmla="*/ 49 w 122"/>
                <a:gd name="T35" fmla="*/ 1 h 121"/>
                <a:gd name="T36" fmla="*/ 38 w 122"/>
                <a:gd name="T37" fmla="*/ 4 h 121"/>
                <a:gd name="T38" fmla="*/ 27 w 122"/>
                <a:gd name="T39" fmla="*/ 11 h 121"/>
                <a:gd name="T40" fmla="*/ 19 w 122"/>
                <a:gd name="T41" fmla="*/ 18 h 121"/>
                <a:gd name="T42" fmla="*/ 11 w 122"/>
                <a:gd name="T43" fmla="*/ 27 h 121"/>
                <a:gd name="T44" fmla="*/ 5 w 122"/>
                <a:gd name="T45" fmla="*/ 38 h 121"/>
                <a:gd name="T46" fmla="*/ 1 w 122"/>
                <a:gd name="T47" fmla="*/ 48 h 121"/>
                <a:gd name="T48" fmla="*/ 0 w 122"/>
                <a:gd name="T49" fmla="*/ 61 h 121"/>
                <a:gd name="T50" fmla="*/ 1 w 122"/>
                <a:gd name="T51" fmla="*/ 73 h 121"/>
                <a:gd name="T52" fmla="*/ 5 w 122"/>
                <a:gd name="T53" fmla="*/ 85 h 121"/>
                <a:gd name="T54" fmla="*/ 11 w 122"/>
                <a:gd name="T55" fmla="*/ 96 h 121"/>
                <a:gd name="T56" fmla="*/ 19 w 122"/>
                <a:gd name="T57" fmla="*/ 104 h 121"/>
                <a:gd name="T58" fmla="*/ 27 w 122"/>
                <a:gd name="T59" fmla="*/ 112 h 121"/>
                <a:gd name="T60" fmla="*/ 38 w 122"/>
                <a:gd name="T61" fmla="*/ 117 h 121"/>
                <a:gd name="T62" fmla="*/ 49 w 122"/>
                <a:gd name="T63" fmla="*/ 120 h 121"/>
                <a:gd name="T64" fmla="*/ 61 w 122"/>
                <a:gd name="T65" fmla="*/ 121 h 121"/>
                <a:gd name="T66" fmla="*/ 73 w 122"/>
                <a:gd name="T67" fmla="*/ 120 h 121"/>
                <a:gd name="T68" fmla="*/ 85 w 122"/>
                <a:gd name="T69" fmla="*/ 117 h 121"/>
                <a:gd name="T70" fmla="*/ 95 w 122"/>
                <a:gd name="T71" fmla="*/ 112 h 121"/>
                <a:gd name="T72" fmla="*/ 104 w 122"/>
                <a:gd name="T73" fmla="*/ 104 h 121"/>
                <a:gd name="T74" fmla="*/ 112 w 122"/>
                <a:gd name="T75" fmla="*/ 96 h 121"/>
                <a:gd name="T76" fmla="*/ 117 w 122"/>
                <a:gd name="T77" fmla="*/ 85 h 121"/>
                <a:gd name="T78" fmla="*/ 121 w 122"/>
                <a:gd name="T79" fmla="*/ 73 h 121"/>
                <a:gd name="T80" fmla="*/ 122 w 122"/>
                <a:gd name="T81" fmla="*/ 61 h 121"/>
                <a:gd name="T82" fmla="*/ 121 w 122"/>
                <a:gd name="T83" fmla="*/ 48 h 121"/>
                <a:gd name="T84" fmla="*/ 117 w 122"/>
                <a:gd name="T85" fmla="*/ 38 h 121"/>
                <a:gd name="T86" fmla="*/ 112 w 122"/>
                <a:gd name="T87" fmla="*/ 27 h 121"/>
                <a:gd name="T88" fmla="*/ 104 w 122"/>
                <a:gd name="T89" fmla="*/ 18 h 121"/>
                <a:gd name="T90" fmla="*/ 95 w 122"/>
                <a:gd name="T91" fmla="*/ 11 h 121"/>
                <a:gd name="T92" fmla="*/ 85 w 122"/>
                <a:gd name="T93" fmla="*/ 4 h 121"/>
                <a:gd name="T94" fmla="*/ 73 w 122"/>
                <a:gd name="T95" fmla="*/ 1 h 121"/>
                <a:gd name="T96" fmla="*/ 61 w 122"/>
                <a:gd name="T97"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2" h="121">
                  <a:moveTo>
                    <a:pt x="61" y="97"/>
                  </a:moveTo>
                  <a:lnTo>
                    <a:pt x="54" y="96"/>
                  </a:lnTo>
                  <a:lnTo>
                    <a:pt x="47" y="93"/>
                  </a:lnTo>
                  <a:lnTo>
                    <a:pt x="41" y="90"/>
                  </a:lnTo>
                  <a:lnTo>
                    <a:pt x="36" y="86"/>
                  </a:lnTo>
                  <a:lnTo>
                    <a:pt x="31" y="81"/>
                  </a:lnTo>
                  <a:lnTo>
                    <a:pt x="28" y="75"/>
                  </a:lnTo>
                  <a:lnTo>
                    <a:pt x="26" y="68"/>
                  </a:lnTo>
                  <a:lnTo>
                    <a:pt x="26" y="61"/>
                  </a:lnTo>
                  <a:lnTo>
                    <a:pt x="26" y="54"/>
                  </a:lnTo>
                  <a:lnTo>
                    <a:pt x="28" y="47"/>
                  </a:lnTo>
                  <a:lnTo>
                    <a:pt x="31" y="41"/>
                  </a:lnTo>
                  <a:lnTo>
                    <a:pt x="36" y="35"/>
                  </a:lnTo>
                  <a:lnTo>
                    <a:pt x="41" y="31"/>
                  </a:lnTo>
                  <a:lnTo>
                    <a:pt x="47" y="28"/>
                  </a:lnTo>
                  <a:lnTo>
                    <a:pt x="54" y="26"/>
                  </a:lnTo>
                  <a:lnTo>
                    <a:pt x="61" y="25"/>
                  </a:lnTo>
                  <a:lnTo>
                    <a:pt x="68" y="26"/>
                  </a:lnTo>
                  <a:lnTo>
                    <a:pt x="75" y="28"/>
                  </a:lnTo>
                  <a:lnTo>
                    <a:pt x="81" y="31"/>
                  </a:lnTo>
                  <a:lnTo>
                    <a:pt x="86" y="35"/>
                  </a:lnTo>
                  <a:lnTo>
                    <a:pt x="90" y="41"/>
                  </a:lnTo>
                  <a:lnTo>
                    <a:pt x="94" y="47"/>
                  </a:lnTo>
                  <a:lnTo>
                    <a:pt x="96" y="54"/>
                  </a:lnTo>
                  <a:lnTo>
                    <a:pt x="97" y="61"/>
                  </a:lnTo>
                  <a:lnTo>
                    <a:pt x="96" y="68"/>
                  </a:lnTo>
                  <a:lnTo>
                    <a:pt x="94" y="75"/>
                  </a:lnTo>
                  <a:lnTo>
                    <a:pt x="90" y="81"/>
                  </a:lnTo>
                  <a:lnTo>
                    <a:pt x="86" y="86"/>
                  </a:lnTo>
                  <a:lnTo>
                    <a:pt x="81" y="90"/>
                  </a:lnTo>
                  <a:lnTo>
                    <a:pt x="75" y="93"/>
                  </a:lnTo>
                  <a:lnTo>
                    <a:pt x="68" y="96"/>
                  </a:lnTo>
                  <a:lnTo>
                    <a:pt x="61" y="97"/>
                  </a:lnTo>
                  <a:close/>
                  <a:moveTo>
                    <a:pt x="61" y="0"/>
                  </a:moveTo>
                  <a:lnTo>
                    <a:pt x="55" y="0"/>
                  </a:lnTo>
                  <a:lnTo>
                    <a:pt x="49" y="1"/>
                  </a:lnTo>
                  <a:lnTo>
                    <a:pt x="43" y="2"/>
                  </a:lnTo>
                  <a:lnTo>
                    <a:pt x="38" y="4"/>
                  </a:lnTo>
                  <a:lnTo>
                    <a:pt x="32" y="8"/>
                  </a:lnTo>
                  <a:lnTo>
                    <a:pt x="27" y="11"/>
                  </a:lnTo>
                  <a:lnTo>
                    <a:pt x="23" y="14"/>
                  </a:lnTo>
                  <a:lnTo>
                    <a:pt x="19" y="18"/>
                  </a:lnTo>
                  <a:lnTo>
                    <a:pt x="14" y="23"/>
                  </a:lnTo>
                  <a:lnTo>
                    <a:pt x="11" y="27"/>
                  </a:lnTo>
                  <a:lnTo>
                    <a:pt x="8" y="32"/>
                  </a:lnTo>
                  <a:lnTo>
                    <a:pt x="5" y="38"/>
                  </a:lnTo>
                  <a:lnTo>
                    <a:pt x="3" y="43"/>
                  </a:lnTo>
                  <a:lnTo>
                    <a:pt x="1" y="48"/>
                  </a:lnTo>
                  <a:lnTo>
                    <a:pt x="0" y="55"/>
                  </a:lnTo>
                  <a:lnTo>
                    <a:pt x="0" y="61"/>
                  </a:lnTo>
                  <a:lnTo>
                    <a:pt x="0" y="67"/>
                  </a:lnTo>
                  <a:lnTo>
                    <a:pt x="1" y="73"/>
                  </a:lnTo>
                  <a:lnTo>
                    <a:pt x="3" y="79"/>
                  </a:lnTo>
                  <a:lnTo>
                    <a:pt x="5" y="85"/>
                  </a:lnTo>
                  <a:lnTo>
                    <a:pt x="8" y="90"/>
                  </a:lnTo>
                  <a:lnTo>
                    <a:pt x="11" y="96"/>
                  </a:lnTo>
                  <a:lnTo>
                    <a:pt x="14" y="100"/>
                  </a:lnTo>
                  <a:lnTo>
                    <a:pt x="19" y="104"/>
                  </a:lnTo>
                  <a:lnTo>
                    <a:pt x="23" y="108"/>
                  </a:lnTo>
                  <a:lnTo>
                    <a:pt x="27" y="112"/>
                  </a:lnTo>
                  <a:lnTo>
                    <a:pt x="32" y="115"/>
                  </a:lnTo>
                  <a:lnTo>
                    <a:pt x="38" y="117"/>
                  </a:lnTo>
                  <a:lnTo>
                    <a:pt x="43" y="119"/>
                  </a:lnTo>
                  <a:lnTo>
                    <a:pt x="49" y="120"/>
                  </a:lnTo>
                  <a:lnTo>
                    <a:pt x="55" y="121"/>
                  </a:lnTo>
                  <a:lnTo>
                    <a:pt x="61" y="121"/>
                  </a:lnTo>
                  <a:lnTo>
                    <a:pt x="68" y="121"/>
                  </a:lnTo>
                  <a:lnTo>
                    <a:pt x="73" y="120"/>
                  </a:lnTo>
                  <a:lnTo>
                    <a:pt x="80" y="119"/>
                  </a:lnTo>
                  <a:lnTo>
                    <a:pt x="85" y="117"/>
                  </a:lnTo>
                  <a:lnTo>
                    <a:pt x="90" y="115"/>
                  </a:lnTo>
                  <a:lnTo>
                    <a:pt x="95" y="112"/>
                  </a:lnTo>
                  <a:lnTo>
                    <a:pt x="100" y="108"/>
                  </a:lnTo>
                  <a:lnTo>
                    <a:pt x="104" y="104"/>
                  </a:lnTo>
                  <a:lnTo>
                    <a:pt x="108" y="100"/>
                  </a:lnTo>
                  <a:lnTo>
                    <a:pt x="112" y="96"/>
                  </a:lnTo>
                  <a:lnTo>
                    <a:pt x="115" y="90"/>
                  </a:lnTo>
                  <a:lnTo>
                    <a:pt x="117" y="85"/>
                  </a:lnTo>
                  <a:lnTo>
                    <a:pt x="119" y="79"/>
                  </a:lnTo>
                  <a:lnTo>
                    <a:pt x="121" y="73"/>
                  </a:lnTo>
                  <a:lnTo>
                    <a:pt x="122" y="67"/>
                  </a:lnTo>
                  <a:lnTo>
                    <a:pt x="122" y="61"/>
                  </a:lnTo>
                  <a:lnTo>
                    <a:pt x="122" y="55"/>
                  </a:lnTo>
                  <a:lnTo>
                    <a:pt x="121" y="48"/>
                  </a:lnTo>
                  <a:lnTo>
                    <a:pt x="119" y="43"/>
                  </a:lnTo>
                  <a:lnTo>
                    <a:pt x="117" y="38"/>
                  </a:lnTo>
                  <a:lnTo>
                    <a:pt x="115" y="32"/>
                  </a:lnTo>
                  <a:lnTo>
                    <a:pt x="112" y="27"/>
                  </a:lnTo>
                  <a:lnTo>
                    <a:pt x="108" y="23"/>
                  </a:lnTo>
                  <a:lnTo>
                    <a:pt x="104" y="18"/>
                  </a:lnTo>
                  <a:lnTo>
                    <a:pt x="100" y="14"/>
                  </a:lnTo>
                  <a:lnTo>
                    <a:pt x="95" y="11"/>
                  </a:lnTo>
                  <a:lnTo>
                    <a:pt x="90" y="8"/>
                  </a:lnTo>
                  <a:lnTo>
                    <a:pt x="85" y="4"/>
                  </a:lnTo>
                  <a:lnTo>
                    <a:pt x="80" y="2"/>
                  </a:lnTo>
                  <a:lnTo>
                    <a:pt x="73" y="1"/>
                  </a:lnTo>
                  <a:lnTo>
                    <a:pt x="68" y="0"/>
                  </a:lnTo>
                  <a:lnTo>
                    <a:pt x="6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63">
              <a:extLst>
                <a:ext uri="{FF2B5EF4-FFF2-40B4-BE49-F238E27FC236}">
                  <a16:creationId xmlns:a16="http://schemas.microsoft.com/office/drawing/2014/main" id="{2357CC0A-FAA4-4F6E-AD71-1EB3EEAA2DED}"/>
                </a:ext>
              </a:extLst>
            </p:cNvPr>
            <p:cNvSpPr>
              <a:spLocks noEditPoints="1"/>
            </p:cNvSpPr>
            <p:nvPr/>
          </p:nvSpPr>
          <p:spPr bwMode="auto">
            <a:xfrm>
              <a:off x="1547813" y="3330576"/>
              <a:ext cx="212725" cy="212725"/>
            </a:xfrm>
            <a:custGeom>
              <a:avLst/>
              <a:gdLst>
                <a:gd name="T0" fmla="*/ 407 w 535"/>
                <a:gd name="T1" fmla="*/ 408 h 536"/>
                <a:gd name="T2" fmla="*/ 367 w 535"/>
                <a:gd name="T3" fmla="*/ 436 h 536"/>
                <a:gd name="T4" fmla="*/ 330 w 535"/>
                <a:gd name="T5" fmla="*/ 452 h 536"/>
                <a:gd name="T6" fmla="*/ 321 w 535"/>
                <a:gd name="T7" fmla="*/ 465 h 536"/>
                <a:gd name="T8" fmla="*/ 217 w 535"/>
                <a:gd name="T9" fmla="*/ 461 h 536"/>
                <a:gd name="T10" fmla="*/ 199 w 535"/>
                <a:gd name="T11" fmla="*/ 449 h 536"/>
                <a:gd name="T12" fmla="*/ 163 w 535"/>
                <a:gd name="T13" fmla="*/ 432 h 536"/>
                <a:gd name="T14" fmla="*/ 134 w 535"/>
                <a:gd name="T15" fmla="*/ 409 h 536"/>
                <a:gd name="T16" fmla="*/ 82 w 535"/>
                <a:gd name="T17" fmla="*/ 433 h 536"/>
                <a:gd name="T18" fmla="*/ 75 w 535"/>
                <a:gd name="T19" fmla="*/ 316 h 536"/>
                <a:gd name="T20" fmla="*/ 72 w 535"/>
                <a:gd name="T21" fmla="*/ 287 h 536"/>
                <a:gd name="T22" fmla="*/ 72 w 535"/>
                <a:gd name="T23" fmla="*/ 246 h 536"/>
                <a:gd name="T24" fmla="*/ 75 w 535"/>
                <a:gd name="T25" fmla="*/ 217 h 536"/>
                <a:gd name="T26" fmla="*/ 82 w 535"/>
                <a:gd name="T27" fmla="*/ 99 h 536"/>
                <a:gd name="T28" fmla="*/ 134 w 535"/>
                <a:gd name="T29" fmla="*/ 124 h 536"/>
                <a:gd name="T30" fmla="*/ 163 w 535"/>
                <a:gd name="T31" fmla="*/ 101 h 536"/>
                <a:gd name="T32" fmla="*/ 199 w 535"/>
                <a:gd name="T33" fmla="*/ 84 h 536"/>
                <a:gd name="T34" fmla="*/ 217 w 535"/>
                <a:gd name="T35" fmla="*/ 72 h 536"/>
                <a:gd name="T36" fmla="*/ 321 w 535"/>
                <a:gd name="T37" fmla="*/ 68 h 536"/>
                <a:gd name="T38" fmla="*/ 330 w 535"/>
                <a:gd name="T39" fmla="*/ 81 h 536"/>
                <a:gd name="T40" fmla="*/ 367 w 535"/>
                <a:gd name="T41" fmla="*/ 97 h 536"/>
                <a:gd name="T42" fmla="*/ 407 w 535"/>
                <a:gd name="T43" fmla="*/ 124 h 536"/>
                <a:gd name="T44" fmla="*/ 505 w 535"/>
                <a:gd name="T45" fmla="*/ 188 h 536"/>
                <a:gd name="T46" fmla="*/ 458 w 535"/>
                <a:gd name="T47" fmla="*/ 221 h 536"/>
                <a:gd name="T48" fmla="*/ 463 w 535"/>
                <a:gd name="T49" fmla="*/ 256 h 536"/>
                <a:gd name="T50" fmla="*/ 461 w 535"/>
                <a:gd name="T51" fmla="*/ 297 h 536"/>
                <a:gd name="T52" fmla="*/ 462 w 535"/>
                <a:gd name="T53" fmla="*/ 319 h 536"/>
                <a:gd name="T54" fmla="*/ 528 w 535"/>
                <a:gd name="T55" fmla="*/ 329 h 536"/>
                <a:gd name="T56" fmla="*/ 489 w 535"/>
                <a:gd name="T57" fmla="*/ 276 h 536"/>
                <a:gd name="T58" fmla="*/ 486 w 535"/>
                <a:gd name="T59" fmla="*/ 238 h 536"/>
                <a:gd name="T60" fmla="*/ 534 w 535"/>
                <a:gd name="T61" fmla="*/ 197 h 536"/>
                <a:gd name="T62" fmla="*/ 467 w 535"/>
                <a:gd name="T63" fmla="*/ 74 h 536"/>
                <a:gd name="T64" fmla="*/ 455 w 535"/>
                <a:gd name="T65" fmla="*/ 70 h 536"/>
                <a:gd name="T66" fmla="*/ 380 w 535"/>
                <a:gd name="T67" fmla="*/ 74 h 536"/>
                <a:gd name="T68" fmla="*/ 346 w 535"/>
                <a:gd name="T69" fmla="*/ 8 h 536"/>
                <a:gd name="T70" fmla="*/ 205 w 535"/>
                <a:gd name="T71" fmla="*/ 0 h 536"/>
                <a:gd name="T72" fmla="*/ 192 w 535"/>
                <a:gd name="T73" fmla="*/ 13 h 536"/>
                <a:gd name="T74" fmla="*/ 143 w 535"/>
                <a:gd name="T75" fmla="*/ 84 h 536"/>
                <a:gd name="T76" fmla="*/ 74 w 535"/>
                <a:gd name="T77" fmla="*/ 70 h 536"/>
                <a:gd name="T78" fmla="*/ 0 w 535"/>
                <a:gd name="T79" fmla="*/ 191 h 536"/>
                <a:gd name="T80" fmla="*/ 49 w 535"/>
                <a:gd name="T81" fmla="*/ 229 h 536"/>
                <a:gd name="T82" fmla="*/ 46 w 535"/>
                <a:gd name="T83" fmla="*/ 266 h 536"/>
                <a:gd name="T84" fmla="*/ 48 w 535"/>
                <a:gd name="T85" fmla="*/ 303 h 536"/>
                <a:gd name="T86" fmla="*/ 0 w 535"/>
                <a:gd name="T87" fmla="*/ 340 h 536"/>
                <a:gd name="T88" fmla="*/ 73 w 535"/>
                <a:gd name="T89" fmla="*/ 463 h 536"/>
                <a:gd name="T90" fmla="*/ 143 w 535"/>
                <a:gd name="T91" fmla="*/ 449 h 536"/>
                <a:gd name="T92" fmla="*/ 192 w 535"/>
                <a:gd name="T93" fmla="*/ 523 h 536"/>
                <a:gd name="T94" fmla="*/ 205 w 535"/>
                <a:gd name="T95" fmla="*/ 536 h 536"/>
                <a:gd name="T96" fmla="*/ 346 w 535"/>
                <a:gd name="T97" fmla="*/ 528 h 536"/>
                <a:gd name="T98" fmla="*/ 364 w 535"/>
                <a:gd name="T99" fmla="*/ 467 h 536"/>
                <a:gd name="T100" fmla="*/ 409 w 535"/>
                <a:gd name="T101" fmla="*/ 437 h 536"/>
                <a:gd name="T102" fmla="*/ 458 w 535"/>
                <a:gd name="T103" fmla="*/ 463 h 536"/>
                <a:gd name="T104" fmla="*/ 467 w 535"/>
                <a:gd name="T105" fmla="*/ 459 h 536"/>
                <a:gd name="T106" fmla="*/ 535 w 535"/>
                <a:gd name="T107" fmla="*/ 335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35" h="536">
                  <a:moveTo>
                    <a:pt x="453" y="433"/>
                  </a:moveTo>
                  <a:lnTo>
                    <a:pt x="414" y="410"/>
                  </a:lnTo>
                  <a:lnTo>
                    <a:pt x="410" y="409"/>
                  </a:lnTo>
                  <a:lnTo>
                    <a:pt x="407" y="408"/>
                  </a:lnTo>
                  <a:lnTo>
                    <a:pt x="403" y="409"/>
                  </a:lnTo>
                  <a:lnTo>
                    <a:pt x="399" y="411"/>
                  </a:lnTo>
                  <a:lnTo>
                    <a:pt x="383" y="424"/>
                  </a:lnTo>
                  <a:lnTo>
                    <a:pt x="367" y="436"/>
                  </a:lnTo>
                  <a:lnTo>
                    <a:pt x="359" y="441"/>
                  </a:lnTo>
                  <a:lnTo>
                    <a:pt x="350" y="446"/>
                  </a:lnTo>
                  <a:lnTo>
                    <a:pt x="340" y="449"/>
                  </a:lnTo>
                  <a:lnTo>
                    <a:pt x="330" y="452"/>
                  </a:lnTo>
                  <a:lnTo>
                    <a:pt x="326" y="454"/>
                  </a:lnTo>
                  <a:lnTo>
                    <a:pt x="323" y="457"/>
                  </a:lnTo>
                  <a:lnTo>
                    <a:pt x="321" y="461"/>
                  </a:lnTo>
                  <a:lnTo>
                    <a:pt x="321" y="465"/>
                  </a:lnTo>
                  <a:lnTo>
                    <a:pt x="321" y="511"/>
                  </a:lnTo>
                  <a:lnTo>
                    <a:pt x="218" y="511"/>
                  </a:lnTo>
                  <a:lnTo>
                    <a:pt x="218" y="465"/>
                  </a:lnTo>
                  <a:lnTo>
                    <a:pt x="217" y="461"/>
                  </a:lnTo>
                  <a:lnTo>
                    <a:pt x="216" y="457"/>
                  </a:lnTo>
                  <a:lnTo>
                    <a:pt x="213" y="454"/>
                  </a:lnTo>
                  <a:lnTo>
                    <a:pt x="208" y="452"/>
                  </a:lnTo>
                  <a:lnTo>
                    <a:pt x="199" y="449"/>
                  </a:lnTo>
                  <a:lnTo>
                    <a:pt x="189" y="446"/>
                  </a:lnTo>
                  <a:lnTo>
                    <a:pt x="180" y="441"/>
                  </a:lnTo>
                  <a:lnTo>
                    <a:pt x="172" y="437"/>
                  </a:lnTo>
                  <a:lnTo>
                    <a:pt x="163" y="432"/>
                  </a:lnTo>
                  <a:lnTo>
                    <a:pt x="155" y="425"/>
                  </a:lnTo>
                  <a:lnTo>
                    <a:pt x="146" y="419"/>
                  </a:lnTo>
                  <a:lnTo>
                    <a:pt x="137" y="411"/>
                  </a:lnTo>
                  <a:lnTo>
                    <a:pt x="134" y="409"/>
                  </a:lnTo>
                  <a:lnTo>
                    <a:pt x="130" y="408"/>
                  </a:lnTo>
                  <a:lnTo>
                    <a:pt x="126" y="409"/>
                  </a:lnTo>
                  <a:lnTo>
                    <a:pt x="122" y="410"/>
                  </a:lnTo>
                  <a:lnTo>
                    <a:pt x="82" y="433"/>
                  </a:lnTo>
                  <a:lnTo>
                    <a:pt x="30" y="344"/>
                  </a:lnTo>
                  <a:lnTo>
                    <a:pt x="70" y="321"/>
                  </a:lnTo>
                  <a:lnTo>
                    <a:pt x="73" y="319"/>
                  </a:lnTo>
                  <a:lnTo>
                    <a:pt x="75" y="316"/>
                  </a:lnTo>
                  <a:lnTo>
                    <a:pt x="75" y="311"/>
                  </a:lnTo>
                  <a:lnTo>
                    <a:pt x="75" y="307"/>
                  </a:lnTo>
                  <a:lnTo>
                    <a:pt x="74" y="297"/>
                  </a:lnTo>
                  <a:lnTo>
                    <a:pt x="72" y="287"/>
                  </a:lnTo>
                  <a:lnTo>
                    <a:pt x="72" y="277"/>
                  </a:lnTo>
                  <a:lnTo>
                    <a:pt x="71" y="266"/>
                  </a:lnTo>
                  <a:lnTo>
                    <a:pt x="72" y="257"/>
                  </a:lnTo>
                  <a:lnTo>
                    <a:pt x="72" y="246"/>
                  </a:lnTo>
                  <a:lnTo>
                    <a:pt x="74" y="236"/>
                  </a:lnTo>
                  <a:lnTo>
                    <a:pt x="75" y="226"/>
                  </a:lnTo>
                  <a:lnTo>
                    <a:pt x="76" y="221"/>
                  </a:lnTo>
                  <a:lnTo>
                    <a:pt x="75" y="217"/>
                  </a:lnTo>
                  <a:lnTo>
                    <a:pt x="73" y="214"/>
                  </a:lnTo>
                  <a:lnTo>
                    <a:pt x="70" y="212"/>
                  </a:lnTo>
                  <a:lnTo>
                    <a:pt x="30" y="188"/>
                  </a:lnTo>
                  <a:lnTo>
                    <a:pt x="82" y="99"/>
                  </a:lnTo>
                  <a:lnTo>
                    <a:pt x="122" y="122"/>
                  </a:lnTo>
                  <a:lnTo>
                    <a:pt x="126" y="124"/>
                  </a:lnTo>
                  <a:lnTo>
                    <a:pt x="130" y="124"/>
                  </a:lnTo>
                  <a:lnTo>
                    <a:pt x="134" y="124"/>
                  </a:lnTo>
                  <a:lnTo>
                    <a:pt x="137" y="121"/>
                  </a:lnTo>
                  <a:lnTo>
                    <a:pt x="146" y="114"/>
                  </a:lnTo>
                  <a:lnTo>
                    <a:pt x="155" y="106"/>
                  </a:lnTo>
                  <a:lnTo>
                    <a:pt x="163" y="101"/>
                  </a:lnTo>
                  <a:lnTo>
                    <a:pt x="172" y="96"/>
                  </a:lnTo>
                  <a:lnTo>
                    <a:pt x="180" y="91"/>
                  </a:lnTo>
                  <a:lnTo>
                    <a:pt x="189" y="87"/>
                  </a:lnTo>
                  <a:lnTo>
                    <a:pt x="199" y="84"/>
                  </a:lnTo>
                  <a:lnTo>
                    <a:pt x="208" y="81"/>
                  </a:lnTo>
                  <a:lnTo>
                    <a:pt x="213" y="78"/>
                  </a:lnTo>
                  <a:lnTo>
                    <a:pt x="215" y="76"/>
                  </a:lnTo>
                  <a:lnTo>
                    <a:pt x="217" y="72"/>
                  </a:lnTo>
                  <a:lnTo>
                    <a:pt x="218" y="68"/>
                  </a:lnTo>
                  <a:lnTo>
                    <a:pt x="218" y="26"/>
                  </a:lnTo>
                  <a:lnTo>
                    <a:pt x="321" y="26"/>
                  </a:lnTo>
                  <a:lnTo>
                    <a:pt x="321" y="68"/>
                  </a:lnTo>
                  <a:lnTo>
                    <a:pt x="321" y="72"/>
                  </a:lnTo>
                  <a:lnTo>
                    <a:pt x="323" y="76"/>
                  </a:lnTo>
                  <a:lnTo>
                    <a:pt x="326" y="78"/>
                  </a:lnTo>
                  <a:lnTo>
                    <a:pt x="330" y="81"/>
                  </a:lnTo>
                  <a:lnTo>
                    <a:pt x="340" y="84"/>
                  </a:lnTo>
                  <a:lnTo>
                    <a:pt x="350" y="87"/>
                  </a:lnTo>
                  <a:lnTo>
                    <a:pt x="360" y="91"/>
                  </a:lnTo>
                  <a:lnTo>
                    <a:pt x="367" y="97"/>
                  </a:lnTo>
                  <a:lnTo>
                    <a:pt x="383" y="107"/>
                  </a:lnTo>
                  <a:lnTo>
                    <a:pt x="399" y="121"/>
                  </a:lnTo>
                  <a:lnTo>
                    <a:pt x="403" y="124"/>
                  </a:lnTo>
                  <a:lnTo>
                    <a:pt x="407" y="124"/>
                  </a:lnTo>
                  <a:lnTo>
                    <a:pt x="410" y="124"/>
                  </a:lnTo>
                  <a:lnTo>
                    <a:pt x="414" y="122"/>
                  </a:lnTo>
                  <a:lnTo>
                    <a:pt x="453" y="99"/>
                  </a:lnTo>
                  <a:lnTo>
                    <a:pt x="505" y="188"/>
                  </a:lnTo>
                  <a:lnTo>
                    <a:pt x="465" y="212"/>
                  </a:lnTo>
                  <a:lnTo>
                    <a:pt x="462" y="214"/>
                  </a:lnTo>
                  <a:lnTo>
                    <a:pt x="460" y="217"/>
                  </a:lnTo>
                  <a:lnTo>
                    <a:pt x="458" y="221"/>
                  </a:lnTo>
                  <a:lnTo>
                    <a:pt x="458" y="226"/>
                  </a:lnTo>
                  <a:lnTo>
                    <a:pt x="461" y="235"/>
                  </a:lnTo>
                  <a:lnTo>
                    <a:pt x="462" y="246"/>
                  </a:lnTo>
                  <a:lnTo>
                    <a:pt x="463" y="256"/>
                  </a:lnTo>
                  <a:lnTo>
                    <a:pt x="463" y="266"/>
                  </a:lnTo>
                  <a:lnTo>
                    <a:pt x="463" y="277"/>
                  </a:lnTo>
                  <a:lnTo>
                    <a:pt x="462" y="287"/>
                  </a:lnTo>
                  <a:lnTo>
                    <a:pt x="461" y="297"/>
                  </a:lnTo>
                  <a:lnTo>
                    <a:pt x="458" y="307"/>
                  </a:lnTo>
                  <a:lnTo>
                    <a:pt x="458" y="311"/>
                  </a:lnTo>
                  <a:lnTo>
                    <a:pt x="460" y="316"/>
                  </a:lnTo>
                  <a:lnTo>
                    <a:pt x="462" y="319"/>
                  </a:lnTo>
                  <a:lnTo>
                    <a:pt x="465" y="321"/>
                  </a:lnTo>
                  <a:lnTo>
                    <a:pt x="505" y="344"/>
                  </a:lnTo>
                  <a:lnTo>
                    <a:pt x="453" y="433"/>
                  </a:lnTo>
                  <a:close/>
                  <a:moveTo>
                    <a:pt x="528" y="329"/>
                  </a:moveTo>
                  <a:lnTo>
                    <a:pt x="485" y="303"/>
                  </a:lnTo>
                  <a:lnTo>
                    <a:pt x="486" y="294"/>
                  </a:lnTo>
                  <a:lnTo>
                    <a:pt x="487" y="285"/>
                  </a:lnTo>
                  <a:lnTo>
                    <a:pt x="489" y="276"/>
                  </a:lnTo>
                  <a:lnTo>
                    <a:pt x="489" y="266"/>
                  </a:lnTo>
                  <a:lnTo>
                    <a:pt x="489" y="257"/>
                  </a:lnTo>
                  <a:lnTo>
                    <a:pt x="487" y="248"/>
                  </a:lnTo>
                  <a:lnTo>
                    <a:pt x="486" y="238"/>
                  </a:lnTo>
                  <a:lnTo>
                    <a:pt x="485" y="229"/>
                  </a:lnTo>
                  <a:lnTo>
                    <a:pt x="528" y="205"/>
                  </a:lnTo>
                  <a:lnTo>
                    <a:pt x="531" y="202"/>
                  </a:lnTo>
                  <a:lnTo>
                    <a:pt x="534" y="197"/>
                  </a:lnTo>
                  <a:lnTo>
                    <a:pt x="535" y="192"/>
                  </a:lnTo>
                  <a:lnTo>
                    <a:pt x="533" y="187"/>
                  </a:lnTo>
                  <a:lnTo>
                    <a:pt x="468" y="76"/>
                  </a:lnTo>
                  <a:lnTo>
                    <a:pt x="467" y="74"/>
                  </a:lnTo>
                  <a:lnTo>
                    <a:pt x="465" y="72"/>
                  </a:lnTo>
                  <a:lnTo>
                    <a:pt x="463" y="71"/>
                  </a:lnTo>
                  <a:lnTo>
                    <a:pt x="461" y="70"/>
                  </a:lnTo>
                  <a:lnTo>
                    <a:pt x="455" y="70"/>
                  </a:lnTo>
                  <a:lnTo>
                    <a:pt x="451" y="71"/>
                  </a:lnTo>
                  <a:lnTo>
                    <a:pt x="409" y="96"/>
                  </a:lnTo>
                  <a:lnTo>
                    <a:pt x="395" y="85"/>
                  </a:lnTo>
                  <a:lnTo>
                    <a:pt x="380" y="74"/>
                  </a:lnTo>
                  <a:lnTo>
                    <a:pt x="364" y="66"/>
                  </a:lnTo>
                  <a:lnTo>
                    <a:pt x="347" y="59"/>
                  </a:lnTo>
                  <a:lnTo>
                    <a:pt x="347" y="13"/>
                  </a:lnTo>
                  <a:lnTo>
                    <a:pt x="346" y="8"/>
                  </a:lnTo>
                  <a:lnTo>
                    <a:pt x="342" y="4"/>
                  </a:lnTo>
                  <a:lnTo>
                    <a:pt x="338" y="1"/>
                  </a:lnTo>
                  <a:lnTo>
                    <a:pt x="334" y="0"/>
                  </a:lnTo>
                  <a:lnTo>
                    <a:pt x="205" y="0"/>
                  </a:lnTo>
                  <a:lnTo>
                    <a:pt x="200" y="1"/>
                  </a:lnTo>
                  <a:lnTo>
                    <a:pt x="196" y="4"/>
                  </a:lnTo>
                  <a:lnTo>
                    <a:pt x="193" y="8"/>
                  </a:lnTo>
                  <a:lnTo>
                    <a:pt x="192" y="13"/>
                  </a:lnTo>
                  <a:lnTo>
                    <a:pt x="192" y="59"/>
                  </a:lnTo>
                  <a:lnTo>
                    <a:pt x="175" y="66"/>
                  </a:lnTo>
                  <a:lnTo>
                    <a:pt x="159" y="73"/>
                  </a:lnTo>
                  <a:lnTo>
                    <a:pt x="143" y="84"/>
                  </a:lnTo>
                  <a:lnTo>
                    <a:pt x="127" y="96"/>
                  </a:lnTo>
                  <a:lnTo>
                    <a:pt x="84" y="71"/>
                  </a:lnTo>
                  <a:lnTo>
                    <a:pt x="78" y="70"/>
                  </a:lnTo>
                  <a:lnTo>
                    <a:pt x="74" y="70"/>
                  </a:lnTo>
                  <a:lnTo>
                    <a:pt x="70" y="72"/>
                  </a:lnTo>
                  <a:lnTo>
                    <a:pt x="67" y="76"/>
                  </a:lnTo>
                  <a:lnTo>
                    <a:pt x="2" y="187"/>
                  </a:lnTo>
                  <a:lnTo>
                    <a:pt x="0" y="191"/>
                  </a:lnTo>
                  <a:lnTo>
                    <a:pt x="0" y="197"/>
                  </a:lnTo>
                  <a:lnTo>
                    <a:pt x="2" y="201"/>
                  </a:lnTo>
                  <a:lnTo>
                    <a:pt x="6" y="205"/>
                  </a:lnTo>
                  <a:lnTo>
                    <a:pt x="49" y="229"/>
                  </a:lnTo>
                  <a:lnTo>
                    <a:pt x="47" y="238"/>
                  </a:lnTo>
                  <a:lnTo>
                    <a:pt x="46" y="248"/>
                  </a:lnTo>
                  <a:lnTo>
                    <a:pt x="46" y="257"/>
                  </a:lnTo>
                  <a:lnTo>
                    <a:pt x="46" y="266"/>
                  </a:lnTo>
                  <a:lnTo>
                    <a:pt x="46" y="276"/>
                  </a:lnTo>
                  <a:lnTo>
                    <a:pt x="46" y="285"/>
                  </a:lnTo>
                  <a:lnTo>
                    <a:pt x="47" y="294"/>
                  </a:lnTo>
                  <a:lnTo>
                    <a:pt x="48" y="303"/>
                  </a:lnTo>
                  <a:lnTo>
                    <a:pt x="6" y="329"/>
                  </a:lnTo>
                  <a:lnTo>
                    <a:pt x="2" y="332"/>
                  </a:lnTo>
                  <a:lnTo>
                    <a:pt x="0" y="335"/>
                  </a:lnTo>
                  <a:lnTo>
                    <a:pt x="0" y="340"/>
                  </a:lnTo>
                  <a:lnTo>
                    <a:pt x="1" y="345"/>
                  </a:lnTo>
                  <a:lnTo>
                    <a:pt x="65" y="457"/>
                  </a:lnTo>
                  <a:lnTo>
                    <a:pt x="69" y="461"/>
                  </a:lnTo>
                  <a:lnTo>
                    <a:pt x="73" y="463"/>
                  </a:lnTo>
                  <a:lnTo>
                    <a:pt x="78" y="463"/>
                  </a:lnTo>
                  <a:lnTo>
                    <a:pt x="83" y="461"/>
                  </a:lnTo>
                  <a:lnTo>
                    <a:pt x="127" y="437"/>
                  </a:lnTo>
                  <a:lnTo>
                    <a:pt x="143" y="449"/>
                  </a:lnTo>
                  <a:lnTo>
                    <a:pt x="159" y="459"/>
                  </a:lnTo>
                  <a:lnTo>
                    <a:pt x="175" y="467"/>
                  </a:lnTo>
                  <a:lnTo>
                    <a:pt x="192" y="474"/>
                  </a:lnTo>
                  <a:lnTo>
                    <a:pt x="192" y="523"/>
                  </a:lnTo>
                  <a:lnTo>
                    <a:pt x="193" y="528"/>
                  </a:lnTo>
                  <a:lnTo>
                    <a:pt x="196" y="533"/>
                  </a:lnTo>
                  <a:lnTo>
                    <a:pt x="200" y="535"/>
                  </a:lnTo>
                  <a:lnTo>
                    <a:pt x="205" y="536"/>
                  </a:lnTo>
                  <a:lnTo>
                    <a:pt x="334" y="536"/>
                  </a:lnTo>
                  <a:lnTo>
                    <a:pt x="338" y="535"/>
                  </a:lnTo>
                  <a:lnTo>
                    <a:pt x="342" y="533"/>
                  </a:lnTo>
                  <a:lnTo>
                    <a:pt x="346" y="528"/>
                  </a:lnTo>
                  <a:lnTo>
                    <a:pt x="347" y="523"/>
                  </a:lnTo>
                  <a:lnTo>
                    <a:pt x="347" y="474"/>
                  </a:lnTo>
                  <a:lnTo>
                    <a:pt x="355" y="470"/>
                  </a:lnTo>
                  <a:lnTo>
                    <a:pt x="364" y="467"/>
                  </a:lnTo>
                  <a:lnTo>
                    <a:pt x="373" y="463"/>
                  </a:lnTo>
                  <a:lnTo>
                    <a:pt x="380" y="459"/>
                  </a:lnTo>
                  <a:lnTo>
                    <a:pt x="395" y="449"/>
                  </a:lnTo>
                  <a:lnTo>
                    <a:pt x="409" y="437"/>
                  </a:lnTo>
                  <a:lnTo>
                    <a:pt x="452" y="461"/>
                  </a:lnTo>
                  <a:lnTo>
                    <a:pt x="454" y="463"/>
                  </a:lnTo>
                  <a:lnTo>
                    <a:pt x="456" y="463"/>
                  </a:lnTo>
                  <a:lnTo>
                    <a:pt x="458" y="463"/>
                  </a:lnTo>
                  <a:lnTo>
                    <a:pt x="462" y="462"/>
                  </a:lnTo>
                  <a:lnTo>
                    <a:pt x="464" y="462"/>
                  </a:lnTo>
                  <a:lnTo>
                    <a:pt x="466" y="461"/>
                  </a:lnTo>
                  <a:lnTo>
                    <a:pt x="467" y="459"/>
                  </a:lnTo>
                  <a:lnTo>
                    <a:pt x="469" y="457"/>
                  </a:lnTo>
                  <a:lnTo>
                    <a:pt x="533" y="345"/>
                  </a:lnTo>
                  <a:lnTo>
                    <a:pt x="535" y="340"/>
                  </a:lnTo>
                  <a:lnTo>
                    <a:pt x="535" y="335"/>
                  </a:lnTo>
                  <a:lnTo>
                    <a:pt x="533" y="332"/>
                  </a:lnTo>
                  <a:lnTo>
                    <a:pt x="528"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64">
              <a:extLst>
                <a:ext uri="{FF2B5EF4-FFF2-40B4-BE49-F238E27FC236}">
                  <a16:creationId xmlns:a16="http://schemas.microsoft.com/office/drawing/2014/main" id="{642E1282-1A9D-4E32-A1CC-F55EEF97D9AA}"/>
                </a:ext>
              </a:extLst>
            </p:cNvPr>
            <p:cNvSpPr>
              <a:spLocks noEditPoints="1"/>
            </p:cNvSpPr>
            <p:nvPr/>
          </p:nvSpPr>
          <p:spPr bwMode="auto">
            <a:xfrm>
              <a:off x="1727201" y="3240088"/>
              <a:ext cx="122238" cy="125413"/>
            </a:xfrm>
            <a:custGeom>
              <a:avLst/>
              <a:gdLst>
                <a:gd name="T0" fmla="*/ 235 w 308"/>
                <a:gd name="T1" fmla="*/ 227 h 315"/>
                <a:gd name="T2" fmla="*/ 223 w 308"/>
                <a:gd name="T3" fmla="*/ 229 h 315"/>
                <a:gd name="T4" fmla="*/ 195 w 308"/>
                <a:gd name="T5" fmla="*/ 248 h 315"/>
                <a:gd name="T6" fmla="*/ 178 w 308"/>
                <a:gd name="T7" fmla="*/ 257 h 315"/>
                <a:gd name="T8" fmla="*/ 176 w 308"/>
                <a:gd name="T9" fmla="*/ 289 h 315"/>
                <a:gd name="T10" fmla="*/ 136 w 308"/>
                <a:gd name="T11" fmla="*/ 260 h 315"/>
                <a:gd name="T12" fmla="*/ 129 w 308"/>
                <a:gd name="T13" fmla="*/ 253 h 315"/>
                <a:gd name="T14" fmla="*/ 95 w 308"/>
                <a:gd name="T15" fmla="*/ 237 h 315"/>
                <a:gd name="T16" fmla="*/ 79 w 308"/>
                <a:gd name="T17" fmla="*/ 226 h 315"/>
                <a:gd name="T18" fmla="*/ 50 w 308"/>
                <a:gd name="T19" fmla="*/ 240 h 315"/>
                <a:gd name="T20" fmla="*/ 55 w 308"/>
                <a:gd name="T21" fmla="*/ 192 h 315"/>
                <a:gd name="T22" fmla="*/ 58 w 308"/>
                <a:gd name="T23" fmla="*/ 180 h 315"/>
                <a:gd name="T24" fmla="*/ 56 w 308"/>
                <a:gd name="T25" fmla="*/ 145 h 315"/>
                <a:gd name="T26" fmla="*/ 57 w 308"/>
                <a:gd name="T27" fmla="*/ 126 h 315"/>
                <a:gd name="T28" fmla="*/ 31 w 308"/>
                <a:gd name="T29" fmla="*/ 108 h 315"/>
                <a:gd name="T30" fmla="*/ 76 w 308"/>
                <a:gd name="T31" fmla="*/ 87 h 315"/>
                <a:gd name="T32" fmla="*/ 87 w 308"/>
                <a:gd name="T33" fmla="*/ 84 h 315"/>
                <a:gd name="T34" fmla="*/ 117 w 308"/>
                <a:gd name="T35" fmla="*/ 66 h 315"/>
                <a:gd name="T36" fmla="*/ 135 w 308"/>
                <a:gd name="T37" fmla="*/ 57 h 315"/>
                <a:gd name="T38" fmla="*/ 137 w 308"/>
                <a:gd name="T39" fmla="*/ 25 h 315"/>
                <a:gd name="T40" fmla="*/ 176 w 308"/>
                <a:gd name="T41" fmla="*/ 53 h 315"/>
                <a:gd name="T42" fmla="*/ 185 w 308"/>
                <a:gd name="T43" fmla="*/ 62 h 315"/>
                <a:gd name="T44" fmla="*/ 215 w 308"/>
                <a:gd name="T45" fmla="*/ 77 h 315"/>
                <a:gd name="T46" fmla="*/ 231 w 308"/>
                <a:gd name="T47" fmla="*/ 88 h 315"/>
                <a:gd name="T48" fmla="*/ 259 w 308"/>
                <a:gd name="T49" fmla="*/ 76 h 315"/>
                <a:gd name="T50" fmla="*/ 254 w 308"/>
                <a:gd name="T51" fmla="*/ 123 h 315"/>
                <a:gd name="T52" fmla="*/ 251 w 308"/>
                <a:gd name="T53" fmla="*/ 134 h 315"/>
                <a:gd name="T54" fmla="*/ 253 w 308"/>
                <a:gd name="T55" fmla="*/ 169 h 315"/>
                <a:gd name="T56" fmla="*/ 252 w 308"/>
                <a:gd name="T57" fmla="*/ 188 h 315"/>
                <a:gd name="T58" fmla="*/ 278 w 308"/>
                <a:gd name="T59" fmla="*/ 207 h 315"/>
                <a:gd name="T60" fmla="*/ 278 w 308"/>
                <a:gd name="T61" fmla="*/ 178 h 315"/>
                <a:gd name="T62" fmla="*/ 279 w 308"/>
                <a:gd name="T63" fmla="*/ 148 h 315"/>
                <a:gd name="T64" fmla="*/ 304 w 308"/>
                <a:gd name="T65" fmla="*/ 123 h 315"/>
                <a:gd name="T66" fmla="*/ 308 w 308"/>
                <a:gd name="T67" fmla="*/ 116 h 315"/>
                <a:gd name="T68" fmla="*/ 275 w 308"/>
                <a:gd name="T69" fmla="*/ 51 h 315"/>
                <a:gd name="T70" fmla="*/ 269 w 308"/>
                <a:gd name="T71" fmla="*/ 46 h 315"/>
                <a:gd name="T72" fmla="*/ 256 w 308"/>
                <a:gd name="T73" fmla="*/ 46 h 315"/>
                <a:gd name="T74" fmla="*/ 218 w 308"/>
                <a:gd name="T75" fmla="*/ 49 h 315"/>
                <a:gd name="T76" fmla="*/ 202 w 308"/>
                <a:gd name="T77" fmla="*/ 13 h 315"/>
                <a:gd name="T78" fmla="*/ 193 w 308"/>
                <a:gd name="T79" fmla="*/ 2 h 315"/>
                <a:gd name="T80" fmla="*/ 119 w 308"/>
                <a:gd name="T81" fmla="*/ 2 h 315"/>
                <a:gd name="T82" fmla="*/ 112 w 308"/>
                <a:gd name="T83" fmla="*/ 13 h 315"/>
                <a:gd name="T84" fmla="*/ 93 w 308"/>
                <a:gd name="T85" fmla="*/ 50 h 315"/>
                <a:gd name="T86" fmla="*/ 52 w 308"/>
                <a:gd name="T87" fmla="*/ 46 h 315"/>
                <a:gd name="T88" fmla="*/ 37 w 308"/>
                <a:gd name="T89" fmla="*/ 47 h 315"/>
                <a:gd name="T90" fmla="*/ 1 w 308"/>
                <a:gd name="T91" fmla="*/ 111 h 315"/>
                <a:gd name="T92" fmla="*/ 3 w 308"/>
                <a:gd name="T93" fmla="*/ 121 h 315"/>
                <a:gd name="T94" fmla="*/ 31 w 308"/>
                <a:gd name="T95" fmla="*/ 138 h 315"/>
                <a:gd name="T96" fmla="*/ 30 w 308"/>
                <a:gd name="T97" fmla="*/ 167 h 315"/>
                <a:gd name="T98" fmla="*/ 4 w 308"/>
                <a:gd name="T99" fmla="*/ 193 h 315"/>
                <a:gd name="T100" fmla="*/ 1 w 308"/>
                <a:gd name="T101" fmla="*/ 199 h 315"/>
                <a:gd name="T102" fmla="*/ 34 w 308"/>
                <a:gd name="T103" fmla="*/ 263 h 315"/>
                <a:gd name="T104" fmla="*/ 46 w 308"/>
                <a:gd name="T105" fmla="*/ 270 h 315"/>
                <a:gd name="T106" fmla="*/ 85 w 308"/>
                <a:gd name="T107" fmla="*/ 259 h 315"/>
                <a:gd name="T108" fmla="*/ 112 w 308"/>
                <a:gd name="T109" fmla="*/ 274 h 315"/>
                <a:gd name="T110" fmla="*/ 116 w 308"/>
                <a:gd name="T111" fmla="*/ 311 h 315"/>
                <a:gd name="T112" fmla="*/ 189 w 308"/>
                <a:gd name="T113" fmla="*/ 315 h 315"/>
                <a:gd name="T114" fmla="*/ 201 w 308"/>
                <a:gd name="T115" fmla="*/ 306 h 315"/>
                <a:gd name="T116" fmla="*/ 210 w 308"/>
                <a:gd name="T117" fmla="*/ 270 h 315"/>
                <a:gd name="T118" fmla="*/ 234 w 308"/>
                <a:gd name="T119" fmla="*/ 255 h 315"/>
                <a:gd name="T120" fmla="*/ 267 w 308"/>
                <a:gd name="T121" fmla="*/ 270 h 315"/>
                <a:gd name="T122" fmla="*/ 307 w 308"/>
                <a:gd name="T123" fmla="*/ 208 h 315"/>
                <a:gd name="T124" fmla="*/ 306 w 308"/>
                <a:gd name="T125" fmla="*/ 194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315">
                  <a:moveTo>
                    <a:pt x="260" y="240"/>
                  </a:moveTo>
                  <a:lnTo>
                    <a:pt x="239" y="228"/>
                  </a:lnTo>
                  <a:lnTo>
                    <a:pt x="235" y="227"/>
                  </a:lnTo>
                  <a:lnTo>
                    <a:pt x="231" y="226"/>
                  </a:lnTo>
                  <a:lnTo>
                    <a:pt x="227" y="227"/>
                  </a:lnTo>
                  <a:lnTo>
                    <a:pt x="223" y="229"/>
                  </a:lnTo>
                  <a:lnTo>
                    <a:pt x="215" y="237"/>
                  </a:lnTo>
                  <a:lnTo>
                    <a:pt x="205" y="243"/>
                  </a:lnTo>
                  <a:lnTo>
                    <a:pt x="195" y="248"/>
                  </a:lnTo>
                  <a:lnTo>
                    <a:pt x="185" y="253"/>
                  </a:lnTo>
                  <a:lnTo>
                    <a:pt x="181" y="255"/>
                  </a:lnTo>
                  <a:lnTo>
                    <a:pt x="178" y="257"/>
                  </a:lnTo>
                  <a:lnTo>
                    <a:pt x="177" y="260"/>
                  </a:lnTo>
                  <a:lnTo>
                    <a:pt x="176" y="265"/>
                  </a:lnTo>
                  <a:lnTo>
                    <a:pt x="176" y="289"/>
                  </a:lnTo>
                  <a:lnTo>
                    <a:pt x="137" y="289"/>
                  </a:lnTo>
                  <a:lnTo>
                    <a:pt x="137" y="265"/>
                  </a:lnTo>
                  <a:lnTo>
                    <a:pt x="136" y="260"/>
                  </a:lnTo>
                  <a:lnTo>
                    <a:pt x="135" y="257"/>
                  </a:lnTo>
                  <a:lnTo>
                    <a:pt x="132" y="255"/>
                  </a:lnTo>
                  <a:lnTo>
                    <a:pt x="129" y="253"/>
                  </a:lnTo>
                  <a:lnTo>
                    <a:pt x="117" y="248"/>
                  </a:lnTo>
                  <a:lnTo>
                    <a:pt x="105" y="243"/>
                  </a:lnTo>
                  <a:lnTo>
                    <a:pt x="95" y="237"/>
                  </a:lnTo>
                  <a:lnTo>
                    <a:pt x="87" y="229"/>
                  </a:lnTo>
                  <a:lnTo>
                    <a:pt x="84" y="227"/>
                  </a:lnTo>
                  <a:lnTo>
                    <a:pt x="79" y="226"/>
                  </a:lnTo>
                  <a:lnTo>
                    <a:pt x="76" y="227"/>
                  </a:lnTo>
                  <a:lnTo>
                    <a:pt x="72" y="228"/>
                  </a:lnTo>
                  <a:lnTo>
                    <a:pt x="50" y="240"/>
                  </a:lnTo>
                  <a:lnTo>
                    <a:pt x="30" y="207"/>
                  </a:lnTo>
                  <a:lnTo>
                    <a:pt x="51" y="194"/>
                  </a:lnTo>
                  <a:lnTo>
                    <a:pt x="55" y="192"/>
                  </a:lnTo>
                  <a:lnTo>
                    <a:pt x="57" y="188"/>
                  </a:lnTo>
                  <a:lnTo>
                    <a:pt x="58" y="184"/>
                  </a:lnTo>
                  <a:lnTo>
                    <a:pt x="58" y="180"/>
                  </a:lnTo>
                  <a:lnTo>
                    <a:pt x="56" y="168"/>
                  </a:lnTo>
                  <a:lnTo>
                    <a:pt x="55" y="157"/>
                  </a:lnTo>
                  <a:lnTo>
                    <a:pt x="56" y="145"/>
                  </a:lnTo>
                  <a:lnTo>
                    <a:pt x="58" y="134"/>
                  </a:lnTo>
                  <a:lnTo>
                    <a:pt x="58" y="130"/>
                  </a:lnTo>
                  <a:lnTo>
                    <a:pt x="57" y="126"/>
                  </a:lnTo>
                  <a:lnTo>
                    <a:pt x="55" y="123"/>
                  </a:lnTo>
                  <a:lnTo>
                    <a:pt x="51" y="120"/>
                  </a:lnTo>
                  <a:lnTo>
                    <a:pt x="31" y="108"/>
                  </a:lnTo>
                  <a:lnTo>
                    <a:pt x="50" y="73"/>
                  </a:lnTo>
                  <a:lnTo>
                    <a:pt x="72" y="86"/>
                  </a:lnTo>
                  <a:lnTo>
                    <a:pt x="76" y="87"/>
                  </a:lnTo>
                  <a:lnTo>
                    <a:pt x="79" y="87"/>
                  </a:lnTo>
                  <a:lnTo>
                    <a:pt x="84" y="86"/>
                  </a:lnTo>
                  <a:lnTo>
                    <a:pt x="87" y="84"/>
                  </a:lnTo>
                  <a:lnTo>
                    <a:pt x="95" y="78"/>
                  </a:lnTo>
                  <a:lnTo>
                    <a:pt x="105" y="71"/>
                  </a:lnTo>
                  <a:lnTo>
                    <a:pt x="117" y="66"/>
                  </a:lnTo>
                  <a:lnTo>
                    <a:pt x="129" y="62"/>
                  </a:lnTo>
                  <a:lnTo>
                    <a:pt x="132" y="59"/>
                  </a:lnTo>
                  <a:lnTo>
                    <a:pt x="135" y="57"/>
                  </a:lnTo>
                  <a:lnTo>
                    <a:pt x="136" y="53"/>
                  </a:lnTo>
                  <a:lnTo>
                    <a:pt x="137" y="50"/>
                  </a:lnTo>
                  <a:lnTo>
                    <a:pt x="137" y="25"/>
                  </a:lnTo>
                  <a:lnTo>
                    <a:pt x="176" y="25"/>
                  </a:lnTo>
                  <a:lnTo>
                    <a:pt x="176" y="50"/>
                  </a:lnTo>
                  <a:lnTo>
                    <a:pt x="176" y="53"/>
                  </a:lnTo>
                  <a:lnTo>
                    <a:pt x="178" y="57"/>
                  </a:lnTo>
                  <a:lnTo>
                    <a:pt x="181" y="59"/>
                  </a:lnTo>
                  <a:lnTo>
                    <a:pt x="185" y="62"/>
                  </a:lnTo>
                  <a:lnTo>
                    <a:pt x="195" y="66"/>
                  </a:lnTo>
                  <a:lnTo>
                    <a:pt x="205" y="71"/>
                  </a:lnTo>
                  <a:lnTo>
                    <a:pt x="215" y="77"/>
                  </a:lnTo>
                  <a:lnTo>
                    <a:pt x="223" y="84"/>
                  </a:lnTo>
                  <a:lnTo>
                    <a:pt x="227" y="87"/>
                  </a:lnTo>
                  <a:lnTo>
                    <a:pt x="231" y="88"/>
                  </a:lnTo>
                  <a:lnTo>
                    <a:pt x="235" y="88"/>
                  </a:lnTo>
                  <a:lnTo>
                    <a:pt x="239" y="86"/>
                  </a:lnTo>
                  <a:lnTo>
                    <a:pt x="259" y="76"/>
                  </a:lnTo>
                  <a:lnTo>
                    <a:pt x="278" y="108"/>
                  </a:lnTo>
                  <a:lnTo>
                    <a:pt x="258" y="120"/>
                  </a:lnTo>
                  <a:lnTo>
                    <a:pt x="254" y="123"/>
                  </a:lnTo>
                  <a:lnTo>
                    <a:pt x="252" y="126"/>
                  </a:lnTo>
                  <a:lnTo>
                    <a:pt x="251" y="130"/>
                  </a:lnTo>
                  <a:lnTo>
                    <a:pt x="251" y="134"/>
                  </a:lnTo>
                  <a:lnTo>
                    <a:pt x="253" y="145"/>
                  </a:lnTo>
                  <a:lnTo>
                    <a:pt x="254" y="157"/>
                  </a:lnTo>
                  <a:lnTo>
                    <a:pt x="253" y="169"/>
                  </a:lnTo>
                  <a:lnTo>
                    <a:pt x="251" y="180"/>
                  </a:lnTo>
                  <a:lnTo>
                    <a:pt x="251" y="184"/>
                  </a:lnTo>
                  <a:lnTo>
                    <a:pt x="252" y="188"/>
                  </a:lnTo>
                  <a:lnTo>
                    <a:pt x="254" y="192"/>
                  </a:lnTo>
                  <a:lnTo>
                    <a:pt x="258" y="194"/>
                  </a:lnTo>
                  <a:lnTo>
                    <a:pt x="278" y="207"/>
                  </a:lnTo>
                  <a:lnTo>
                    <a:pt x="260" y="240"/>
                  </a:lnTo>
                  <a:close/>
                  <a:moveTo>
                    <a:pt x="302" y="192"/>
                  </a:moveTo>
                  <a:lnTo>
                    <a:pt x="278" y="178"/>
                  </a:lnTo>
                  <a:lnTo>
                    <a:pt x="279" y="167"/>
                  </a:lnTo>
                  <a:lnTo>
                    <a:pt x="279" y="157"/>
                  </a:lnTo>
                  <a:lnTo>
                    <a:pt x="279" y="148"/>
                  </a:lnTo>
                  <a:lnTo>
                    <a:pt x="278" y="138"/>
                  </a:lnTo>
                  <a:lnTo>
                    <a:pt x="302" y="124"/>
                  </a:lnTo>
                  <a:lnTo>
                    <a:pt x="304" y="123"/>
                  </a:lnTo>
                  <a:lnTo>
                    <a:pt x="306" y="121"/>
                  </a:lnTo>
                  <a:lnTo>
                    <a:pt x="307" y="119"/>
                  </a:lnTo>
                  <a:lnTo>
                    <a:pt x="308" y="116"/>
                  </a:lnTo>
                  <a:lnTo>
                    <a:pt x="308" y="111"/>
                  </a:lnTo>
                  <a:lnTo>
                    <a:pt x="306" y="106"/>
                  </a:lnTo>
                  <a:lnTo>
                    <a:pt x="275" y="51"/>
                  </a:lnTo>
                  <a:lnTo>
                    <a:pt x="273" y="49"/>
                  </a:lnTo>
                  <a:lnTo>
                    <a:pt x="271" y="47"/>
                  </a:lnTo>
                  <a:lnTo>
                    <a:pt x="269" y="46"/>
                  </a:lnTo>
                  <a:lnTo>
                    <a:pt x="266" y="44"/>
                  </a:lnTo>
                  <a:lnTo>
                    <a:pt x="262" y="44"/>
                  </a:lnTo>
                  <a:lnTo>
                    <a:pt x="256" y="46"/>
                  </a:lnTo>
                  <a:lnTo>
                    <a:pt x="234" y="59"/>
                  </a:lnTo>
                  <a:lnTo>
                    <a:pt x="226" y="54"/>
                  </a:lnTo>
                  <a:lnTo>
                    <a:pt x="218" y="49"/>
                  </a:lnTo>
                  <a:lnTo>
                    <a:pt x="210" y="44"/>
                  </a:lnTo>
                  <a:lnTo>
                    <a:pt x="202" y="41"/>
                  </a:lnTo>
                  <a:lnTo>
                    <a:pt x="202" y="13"/>
                  </a:lnTo>
                  <a:lnTo>
                    <a:pt x="201" y="8"/>
                  </a:lnTo>
                  <a:lnTo>
                    <a:pt x="197" y="4"/>
                  </a:lnTo>
                  <a:lnTo>
                    <a:pt x="193" y="2"/>
                  </a:lnTo>
                  <a:lnTo>
                    <a:pt x="189" y="0"/>
                  </a:lnTo>
                  <a:lnTo>
                    <a:pt x="124" y="0"/>
                  </a:lnTo>
                  <a:lnTo>
                    <a:pt x="119" y="2"/>
                  </a:lnTo>
                  <a:lnTo>
                    <a:pt x="116" y="4"/>
                  </a:lnTo>
                  <a:lnTo>
                    <a:pt x="113" y="8"/>
                  </a:lnTo>
                  <a:lnTo>
                    <a:pt x="112" y="13"/>
                  </a:lnTo>
                  <a:lnTo>
                    <a:pt x="112" y="41"/>
                  </a:lnTo>
                  <a:lnTo>
                    <a:pt x="102" y="44"/>
                  </a:lnTo>
                  <a:lnTo>
                    <a:pt x="93" y="50"/>
                  </a:lnTo>
                  <a:lnTo>
                    <a:pt x="85" y="54"/>
                  </a:lnTo>
                  <a:lnTo>
                    <a:pt x="77" y="59"/>
                  </a:lnTo>
                  <a:lnTo>
                    <a:pt x="52" y="46"/>
                  </a:lnTo>
                  <a:lnTo>
                    <a:pt x="47" y="44"/>
                  </a:lnTo>
                  <a:lnTo>
                    <a:pt x="43" y="44"/>
                  </a:lnTo>
                  <a:lnTo>
                    <a:pt x="37" y="47"/>
                  </a:lnTo>
                  <a:lnTo>
                    <a:pt x="34" y="51"/>
                  </a:lnTo>
                  <a:lnTo>
                    <a:pt x="2" y="106"/>
                  </a:lnTo>
                  <a:lnTo>
                    <a:pt x="1" y="111"/>
                  </a:lnTo>
                  <a:lnTo>
                    <a:pt x="1" y="116"/>
                  </a:lnTo>
                  <a:lnTo>
                    <a:pt x="2" y="119"/>
                  </a:lnTo>
                  <a:lnTo>
                    <a:pt x="3" y="121"/>
                  </a:lnTo>
                  <a:lnTo>
                    <a:pt x="5" y="123"/>
                  </a:lnTo>
                  <a:lnTo>
                    <a:pt x="7" y="124"/>
                  </a:lnTo>
                  <a:lnTo>
                    <a:pt x="31" y="138"/>
                  </a:lnTo>
                  <a:lnTo>
                    <a:pt x="30" y="148"/>
                  </a:lnTo>
                  <a:lnTo>
                    <a:pt x="29" y="157"/>
                  </a:lnTo>
                  <a:lnTo>
                    <a:pt x="30" y="167"/>
                  </a:lnTo>
                  <a:lnTo>
                    <a:pt x="31" y="178"/>
                  </a:lnTo>
                  <a:lnTo>
                    <a:pt x="6" y="192"/>
                  </a:lnTo>
                  <a:lnTo>
                    <a:pt x="4" y="193"/>
                  </a:lnTo>
                  <a:lnTo>
                    <a:pt x="3" y="194"/>
                  </a:lnTo>
                  <a:lnTo>
                    <a:pt x="2" y="196"/>
                  </a:lnTo>
                  <a:lnTo>
                    <a:pt x="1" y="199"/>
                  </a:lnTo>
                  <a:lnTo>
                    <a:pt x="0" y="203"/>
                  </a:lnTo>
                  <a:lnTo>
                    <a:pt x="2" y="208"/>
                  </a:lnTo>
                  <a:lnTo>
                    <a:pt x="34" y="263"/>
                  </a:lnTo>
                  <a:lnTo>
                    <a:pt x="37" y="268"/>
                  </a:lnTo>
                  <a:lnTo>
                    <a:pt x="42" y="270"/>
                  </a:lnTo>
                  <a:lnTo>
                    <a:pt x="46" y="270"/>
                  </a:lnTo>
                  <a:lnTo>
                    <a:pt x="51" y="269"/>
                  </a:lnTo>
                  <a:lnTo>
                    <a:pt x="77" y="254"/>
                  </a:lnTo>
                  <a:lnTo>
                    <a:pt x="85" y="259"/>
                  </a:lnTo>
                  <a:lnTo>
                    <a:pt x="93" y="266"/>
                  </a:lnTo>
                  <a:lnTo>
                    <a:pt x="102" y="270"/>
                  </a:lnTo>
                  <a:lnTo>
                    <a:pt x="112" y="274"/>
                  </a:lnTo>
                  <a:lnTo>
                    <a:pt x="112" y="302"/>
                  </a:lnTo>
                  <a:lnTo>
                    <a:pt x="113" y="306"/>
                  </a:lnTo>
                  <a:lnTo>
                    <a:pt x="116" y="311"/>
                  </a:lnTo>
                  <a:lnTo>
                    <a:pt x="119" y="314"/>
                  </a:lnTo>
                  <a:lnTo>
                    <a:pt x="124" y="315"/>
                  </a:lnTo>
                  <a:lnTo>
                    <a:pt x="189" y="315"/>
                  </a:lnTo>
                  <a:lnTo>
                    <a:pt x="193" y="314"/>
                  </a:lnTo>
                  <a:lnTo>
                    <a:pt x="197" y="311"/>
                  </a:lnTo>
                  <a:lnTo>
                    <a:pt x="201" y="306"/>
                  </a:lnTo>
                  <a:lnTo>
                    <a:pt x="202" y="302"/>
                  </a:lnTo>
                  <a:lnTo>
                    <a:pt x="202" y="274"/>
                  </a:lnTo>
                  <a:lnTo>
                    <a:pt x="210" y="270"/>
                  </a:lnTo>
                  <a:lnTo>
                    <a:pt x="218" y="266"/>
                  </a:lnTo>
                  <a:lnTo>
                    <a:pt x="226" y="260"/>
                  </a:lnTo>
                  <a:lnTo>
                    <a:pt x="234" y="255"/>
                  </a:lnTo>
                  <a:lnTo>
                    <a:pt x="258" y="268"/>
                  </a:lnTo>
                  <a:lnTo>
                    <a:pt x="262" y="270"/>
                  </a:lnTo>
                  <a:lnTo>
                    <a:pt x="267" y="270"/>
                  </a:lnTo>
                  <a:lnTo>
                    <a:pt x="271" y="268"/>
                  </a:lnTo>
                  <a:lnTo>
                    <a:pt x="275" y="263"/>
                  </a:lnTo>
                  <a:lnTo>
                    <a:pt x="307" y="208"/>
                  </a:lnTo>
                  <a:lnTo>
                    <a:pt x="308" y="202"/>
                  </a:lnTo>
                  <a:lnTo>
                    <a:pt x="308" y="198"/>
                  </a:lnTo>
                  <a:lnTo>
                    <a:pt x="306" y="194"/>
                  </a:lnTo>
                  <a:lnTo>
                    <a:pt x="302" y="19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7" name="Group 26">
            <a:extLst>
              <a:ext uri="{FF2B5EF4-FFF2-40B4-BE49-F238E27FC236}">
                <a16:creationId xmlns:a16="http://schemas.microsoft.com/office/drawing/2014/main" id="{041422B2-A8AF-4E6A-BCF6-44973727914D}"/>
              </a:ext>
            </a:extLst>
          </p:cNvPr>
          <p:cNvGrpSpPr/>
          <p:nvPr/>
        </p:nvGrpSpPr>
        <p:grpSpPr>
          <a:xfrm>
            <a:off x="4016847" y="3769628"/>
            <a:ext cx="285493" cy="285493"/>
            <a:chOff x="5792788" y="814388"/>
            <a:chExt cx="303213" cy="303213"/>
          </a:xfrm>
          <a:solidFill>
            <a:schemeClr val="bg1"/>
          </a:solidFill>
        </p:grpSpPr>
        <p:sp>
          <p:nvSpPr>
            <p:cNvPr id="28" name="Freeform 24">
              <a:extLst>
                <a:ext uri="{FF2B5EF4-FFF2-40B4-BE49-F238E27FC236}">
                  <a16:creationId xmlns:a16="http://schemas.microsoft.com/office/drawing/2014/main" id="{27C3571B-1C6C-43D0-8AD7-C85EB2B0C416}"/>
                </a:ext>
              </a:extLst>
            </p:cNvPr>
            <p:cNvSpPr>
              <a:spLocks noEditPoints="1"/>
            </p:cNvSpPr>
            <p:nvPr/>
          </p:nvSpPr>
          <p:spPr bwMode="auto">
            <a:xfrm>
              <a:off x="5792788" y="814388"/>
              <a:ext cx="303213" cy="303213"/>
            </a:xfrm>
            <a:custGeom>
              <a:avLst/>
              <a:gdLst>
                <a:gd name="T0" fmla="*/ 738 w 764"/>
                <a:gd name="T1" fmla="*/ 739 h 765"/>
                <a:gd name="T2" fmla="*/ 25 w 764"/>
                <a:gd name="T3" fmla="*/ 739 h 765"/>
                <a:gd name="T4" fmla="*/ 25 w 764"/>
                <a:gd name="T5" fmla="*/ 26 h 765"/>
                <a:gd name="T6" fmla="*/ 738 w 764"/>
                <a:gd name="T7" fmla="*/ 26 h 765"/>
                <a:gd name="T8" fmla="*/ 738 w 764"/>
                <a:gd name="T9" fmla="*/ 739 h 765"/>
                <a:gd name="T10" fmla="*/ 751 w 764"/>
                <a:gd name="T11" fmla="*/ 0 h 765"/>
                <a:gd name="T12" fmla="*/ 12 w 764"/>
                <a:gd name="T13" fmla="*/ 0 h 765"/>
                <a:gd name="T14" fmla="*/ 8 w 764"/>
                <a:gd name="T15" fmla="*/ 2 h 765"/>
                <a:gd name="T16" fmla="*/ 4 w 764"/>
                <a:gd name="T17" fmla="*/ 5 h 765"/>
                <a:gd name="T18" fmla="*/ 1 w 764"/>
                <a:gd name="T19" fmla="*/ 9 h 765"/>
                <a:gd name="T20" fmla="*/ 0 w 764"/>
                <a:gd name="T21" fmla="*/ 13 h 765"/>
                <a:gd name="T22" fmla="*/ 0 w 764"/>
                <a:gd name="T23" fmla="*/ 752 h 765"/>
                <a:gd name="T24" fmla="*/ 1 w 764"/>
                <a:gd name="T25" fmla="*/ 757 h 765"/>
                <a:gd name="T26" fmla="*/ 4 w 764"/>
                <a:gd name="T27" fmla="*/ 762 h 765"/>
                <a:gd name="T28" fmla="*/ 8 w 764"/>
                <a:gd name="T29" fmla="*/ 764 h 765"/>
                <a:gd name="T30" fmla="*/ 12 w 764"/>
                <a:gd name="T31" fmla="*/ 765 h 765"/>
                <a:gd name="T32" fmla="*/ 751 w 764"/>
                <a:gd name="T33" fmla="*/ 765 h 765"/>
                <a:gd name="T34" fmla="*/ 756 w 764"/>
                <a:gd name="T35" fmla="*/ 764 h 765"/>
                <a:gd name="T36" fmla="*/ 761 w 764"/>
                <a:gd name="T37" fmla="*/ 762 h 765"/>
                <a:gd name="T38" fmla="*/ 763 w 764"/>
                <a:gd name="T39" fmla="*/ 757 h 765"/>
                <a:gd name="T40" fmla="*/ 764 w 764"/>
                <a:gd name="T41" fmla="*/ 752 h 765"/>
                <a:gd name="T42" fmla="*/ 764 w 764"/>
                <a:gd name="T43" fmla="*/ 13 h 765"/>
                <a:gd name="T44" fmla="*/ 763 w 764"/>
                <a:gd name="T45" fmla="*/ 9 h 765"/>
                <a:gd name="T46" fmla="*/ 761 w 764"/>
                <a:gd name="T47" fmla="*/ 5 h 765"/>
                <a:gd name="T48" fmla="*/ 756 w 764"/>
                <a:gd name="T49" fmla="*/ 2 h 765"/>
                <a:gd name="T50" fmla="*/ 751 w 764"/>
                <a:gd name="T51" fmla="*/ 0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64" h="765">
                  <a:moveTo>
                    <a:pt x="738" y="739"/>
                  </a:moveTo>
                  <a:lnTo>
                    <a:pt x="25" y="739"/>
                  </a:lnTo>
                  <a:lnTo>
                    <a:pt x="25" y="26"/>
                  </a:lnTo>
                  <a:lnTo>
                    <a:pt x="738" y="26"/>
                  </a:lnTo>
                  <a:lnTo>
                    <a:pt x="738" y="739"/>
                  </a:lnTo>
                  <a:close/>
                  <a:moveTo>
                    <a:pt x="751" y="0"/>
                  </a:moveTo>
                  <a:lnTo>
                    <a:pt x="12" y="0"/>
                  </a:lnTo>
                  <a:lnTo>
                    <a:pt x="8" y="2"/>
                  </a:lnTo>
                  <a:lnTo>
                    <a:pt x="4" y="5"/>
                  </a:lnTo>
                  <a:lnTo>
                    <a:pt x="1" y="9"/>
                  </a:lnTo>
                  <a:lnTo>
                    <a:pt x="0" y="13"/>
                  </a:lnTo>
                  <a:lnTo>
                    <a:pt x="0" y="752"/>
                  </a:lnTo>
                  <a:lnTo>
                    <a:pt x="1" y="757"/>
                  </a:lnTo>
                  <a:lnTo>
                    <a:pt x="4" y="762"/>
                  </a:lnTo>
                  <a:lnTo>
                    <a:pt x="8" y="764"/>
                  </a:lnTo>
                  <a:lnTo>
                    <a:pt x="12" y="765"/>
                  </a:lnTo>
                  <a:lnTo>
                    <a:pt x="751" y="765"/>
                  </a:lnTo>
                  <a:lnTo>
                    <a:pt x="756" y="764"/>
                  </a:lnTo>
                  <a:lnTo>
                    <a:pt x="761" y="762"/>
                  </a:lnTo>
                  <a:lnTo>
                    <a:pt x="763" y="757"/>
                  </a:lnTo>
                  <a:lnTo>
                    <a:pt x="764" y="752"/>
                  </a:lnTo>
                  <a:lnTo>
                    <a:pt x="764" y="13"/>
                  </a:lnTo>
                  <a:lnTo>
                    <a:pt x="763" y="9"/>
                  </a:lnTo>
                  <a:lnTo>
                    <a:pt x="761" y="5"/>
                  </a:lnTo>
                  <a:lnTo>
                    <a:pt x="756" y="2"/>
                  </a:lnTo>
                  <a:lnTo>
                    <a:pt x="7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5">
              <a:extLst>
                <a:ext uri="{FF2B5EF4-FFF2-40B4-BE49-F238E27FC236}">
                  <a16:creationId xmlns:a16="http://schemas.microsoft.com/office/drawing/2014/main" id="{6B217F82-5788-4761-B38D-E814D52131CB}"/>
                </a:ext>
              </a:extLst>
            </p:cNvPr>
            <p:cNvSpPr>
              <a:spLocks/>
            </p:cNvSpPr>
            <p:nvPr/>
          </p:nvSpPr>
          <p:spPr bwMode="auto">
            <a:xfrm>
              <a:off x="5830888" y="858838"/>
              <a:ext cx="100013" cy="74613"/>
            </a:xfrm>
            <a:custGeom>
              <a:avLst/>
              <a:gdLst>
                <a:gd name="T0" fmla="*/ 68 w 250"/>
                <a:gd name="T1" fmla="*/ 182 h 186"/>
                <a:gd name="T2" fmla="*/ 72 w 250"/>
                <a:gd name="T3" fmla="*/ 185 h 186"/>
                <a:gd name="T4" fmla="*/ 77 w 250"/>
                <a:gd name="T5" fmla="*/ 186 h 186"/>
                <a:gd name="T6" fmla="*/ 82 w 250"/>
                <a:gd name="T7" fmla="*/ 185 h 186"/>
                <a:gd name="T8" fmla="*/ 86 w 250"/>
                <a:gd name="T9" fmla="*/ 182 h 186"/>
                <a:gd name="T10" fmla="*/ 247 w 250"/>
                <a:gd name="T11" fmla="*/ 22 h 186"/>
                <a:gd name="T12" fmla="*/ 249 w 250"/>
                <a:gd name="T13" fmla="*/ 17 h 186"/>
                <a:gd name="T14" fmla="*/ 250 w 250"/>
                <a:gd name="T15" fmla="*/ 12 h 186"/>
                <a:gd name="T16" fmla="*/ 249 w 250"/>
                <a:gd name="T17" fmla="*/ 8 h 186"/>
                <a:gd name="T18" fmla="*/ 247 w 250"/>
                <a:gd name="T19" fmla="*/ 4 h 186"/>
                <a:gd name="T20" fmla="*/ 243 w 250"/>
                <a:gd name="T21" fmla="*/ 1 h 186"/>
                <a:gd name="T22" fmla="*/ 237 w 250"/>
                <a:gd name="T23" fmla="*/ 0 h 186"/>
                <a:gd name="T24" fmla="*/ 233 w 250"/>
                <a:gd name="T25" fmla="*/ 1 h 186"/>
                <a:gd name="T26" fmla="*/ 229 w 250"/>
                <a:gd name="T27" fmla="*/ 4 h 186"/>
                <a:gd name="T28" fmla="*/ 77 w 250"/>
                <a:gd name="T29" fmla="*/ 155 h 186"/>
                <a:gd name="T30" fmla="*/ 22 w 250"/>
                <a:gd name="T31" fmla="*/ 99 h 186"/>
                <a:gd name="T32" fmla="*/ 17 w 250"/>
                <a:gd name="T33" fmla="*/ 97 h 186"/>
                <a:gd name="T34" fmla="*/ 13 w 250"/>
                <a:gd name="T35" fmla="*/ 96 h 186"/>
                <a:gd name="T36" fmla="*/ 9 w 250"/>
                <a:gd name="T37" fmla="*/ 97 h 186"/>
                <a:gd name="T38" fmla="*/ 4 w 250"/>
                <a:gd name="T39" fmla="*/ 99 h 186"/>
                <a:gd name="T40" fmla="*/ 1 w 250"/>
                <a:gd name="T41" fmla="*/ 103 h 186"/>
                <a:gd name="T42" fmla="*/ 0 w 250"/>
                <a:gd name="T43" fmla="*/ 109 h 186"/>
                <a:gd name="T44" fmla="*/ 1 w 250"/>
                <a:gd name="T45" fmla="*/ 113 h 186"/>
                <a:gd name="T46" fmla="*/ 4 w 250"/>
                <a:gd name="T47" fmla="*/ 117 h 186"/>
                <a:gd name="T48" fmla="*/ 68 w 250"/>
                <a:gd name="T49" fmla="*/ 182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0" h="186">
                  <a:moveTo>
                    <a:pt x="68" y="182"/>
                  </a:moveTo>
                  <a:lnTo>
                    <a:pt x="72" y="185"/>
                  </a:lnTo>
                  <a:lnTo>
                    <a:pt x="77" y="186"/>
                  </a:lnTo>
                  <a:lnTo>
                    <a:pt x="82" y="185"/>
                  </a:lnTo>
                  <a:lnTo>
                    <a:pt x="86" y="182"/>
                  </a:lnTo>
                  <a:lnTo>
                    <a:pt x="247" y="22"/>
                  </a:lnTo>
                  <a:lnTo>
                    <a:pt x="249" y="17"/>
                  </a:lnTo>
                  <a:lnTo>
                    <a:pt x="250" y="12"/>
                  </a:lnTo>
                  <a:lnTo>
                    <a:pt x="249" y="8"/>
                  </a:lnTo>
                  <a:lnTo>
                    <a:pt x="247" y="4"/>
                  </a:lnTo>
                  <a:lnTo>
                    <a:pt x="243" y="1"/>
                  </a:lnTo>
                  <a:lnTo>
                    <a:pt x="237" y="0"/>
                  </a:lnTo>
                  <a:lnTo>
                    <a:pt x="233" y="1"/>
                  </a:lnTo>
                  <a:lnTo>
                    <a:pt x="229" y="4"/>
                  </a:lnTo>
                  <a:lnTo>
                    <a:pt x="77" y="155"/>
                  </a:lnTo>
                  <a:lnTo>
                    <a:pt x="22" y="99"/>
                  </a:lnTo>
                  <a:lnTo>
                    <a:pt x="17" y="97"/>
                  </a:lnTo>
                  <a:lnTo>
                    <a:pt x="13" y="96"/>
                  </a:lnTo>
                  <a:lnTo>
                    <a:pt x="9" y="97"/>
                  </a:lnTo>
                  <a:lnTo>
                    <a:pt x="4" y="99"/>
                  </a:lnTo>
                  <a:lnTo>
                    <a:pt x="1" y="103"/>
                  </a:lnTo>
                  <a:lnTo>
                    <a:pt x="0" y="109"/>
                  </a:lnTo>
                  <a:lnTo>
                    <a:pt x="1" y="113"/>
                  </a:lnTo>
                  <a:lnTo>
                    <a:pt x="4" y="117"/>
                  </a:lnTo>
                  <a:lnTo>
                    <a:pt x="68" y="1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
              <a:extLst>
                <a:ext uri="{FF2B5EF4-FFF2-40B4-BE49-F238E27FC236}">
                  <a16:creationId xmlns:a16="http://schemas.microsoft.com/office/drawing/2014/main" id="{65D6D563-5A70-4A92-A23C-BB5676B19C35}"/>
                </a:ext>
              </a:extLst>
            </p:cNvPr>
            <p:cNvSpPr>
              <a:spLocks/>
            </p:cNvSpPr>
            <p:nvPr/>
          </p:nvSpPr>
          <p:spPr bwMode="auto">
            <a:xfrm>
              <a:off x="5830888" y="979488"/>
              <a:ext cx="100013" cy="73025"/>
            </a:xfrm>
            <a:custGeom>
              <a:avLst/>
              <a:gdLst>
                <a:gd name="T0" fmla="*/ 68 w 250"/>
                <a:gd name="T1" fmla="*/ 183 h 186"/>
                <a:gd name="T2" fmla="*/ 72 w 250"/>
                <a:gd name="T3" fmla="*/ 185 h 186"/>
                <a:gd name="T4" fmla="*/ 77 w 250"/>
                <a:gd name="T5" fmla="*/ 186 h 186"/>
                <a:gd name="T6" fmla="*/ 82 w 250"/>
                <a:gd name="T7" fmla="*/ 185 h 186"/>
                <a:gd name="T8" fmla="*/ 86 w 250"/>
                <a:gd name="T9" fmla="*/ 183 h 186"/>
                <a:gd name="T10" fmla="*/ 247 w 250"/>
                <a:gd name="T11" fmla="*/ 22 h 186"/>
                <a:gd name="T12" fmla="*/ 249 w 250"/>
                <a:gd name="T13" fmla="*/ 17 h 186"/>
                <a:gd name="T14" fmla="*/ 250 w 250"/>
                <a:gd name="T15" fmla="*/ 13 h 186"/>
                <a:gd name="T16" fmla="*/ 249 w 250"/>
                <a:gd name="T17" fmla="*/ 9 h 186"/>
                <a:gd name="T18" fmla="*/ 247 w 250"/>
                <a:gd name="T19" fmla="*/ 4 h 186"/>
                <a:gd name="T20" fmla="*/ 243 w 250"/>
                <a:gd name="T21" fmla="*/ 1 h 186"/>
                <a:gd name="T22" fmla="*/ 237 w 250"/>
                <a:gd name="T23" fmla="*/ 0 h 186"/>
                <a:gd name="T24" fmla="*/ 233 w 250"/>
                <a:gd name="T25" fmla="*/ 1 h 186"/>
                <a:gd name="T26" fmla="*/ 229 w 250"/>
                <a:gd name="T27" fmla="*/ 4 h 186"/>
                <a:gd name="T28" fmla="*/ 77 w 250"/>
                <a:gd name="T29" fmla="*/ 156 h 186"/>
                <a:gd name="T30" fmla="*/ 22 w 250"/>
                <a:gd name="T31" fmla="*/ 101 h 186"/>
                <a:gd name="T32" fmla="*/ 17 w 250"/>
                <a:gd name="T33" fmla="*/ 98 h 186"/>
                <a:gd name="T34" fmla="*/ 13 w 250"/>
                <a:gd name="T35" fmla="*/ 97 h 186"/>
                <a:gd name="T36" fmla="*/ 9 w 250"/>
                <a:gd name="T37" fmla="*/ 98 h 186"/>
                <a:gd name="T38" fmla="*/ 4 w 250"/>
                <a:gd name="T39" fmla="*/ 101 h 186"/>
                <a:gd name="T40" fmla="*/ 1 w 250"/>
                <a:gd name="T41" fmla="*/ 105 h 186"/>
                <a:gd name="T42" fmla="*/ 0 w 250"/>
                <a:gd name="T43" fmla="*/ 110 h 186"/>
                <a:gd name="T44" fmla="*/ 1 w 250"/>
                <a:gd name="T45" fmla="*/ 115 h 186"/>
                <a:gd name="T46" fmla="*/ 4 w 250"/>
                <a:gd name="T47" fmla="*/ 119 h 186"/>
                <a:gd name="T48" fmla="*/ 68 w 250"/>
                <a:gd name="T49" fmla="*/ 183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0" h="186">
                  <a:moveTo>
                    <a:pt x="68" y="183"/>
                  </a:moveTo>
                  <a:lnTo>
                    <a:pt x="72" y="185"/>
                  </a:lnTo>
                  <a:lnTo>
                    <a:pt x="77" y="186"/>
                  </a:lnTo>
                  <a:lnTo>
                    <a:pt x="82" y="185"/>
                  </a:lnTo>
                  <a:lnTo>
                    <a:pt x="86" y="183"/>
                  </a:lnTo>
                  <a:lnTo>
                    <a:pt x="247" y="22"/>
                  </a:lnTo>
                  <a:lnTo>
                    <a:pt x="249" y="17"/>
                  </a:lnTo>
                  <a:lnTo>
                    <a:pt x="250" y="13"/>
                  </a:lnTo>
                  <a:lnTo>
                    <a:pt x="249" y="9"/>
                  </a:lnTo>
                  <a:lnTo>
                    <a:pt x="247" y="4"/>
                  </a:lnTo>
                  <a:lnTo>
                    <a:pt x="243" y="1"/>
                  </a:lnTo>
                  <a:lnTo>
                    <a:pt x="237" y="0"/>
                  </a:lnTo>
                  <a:lnTo>
                    <a:pt x="233" y="1"/>
                  </a:lnTo>
                  <a:lnTo>
                    <a:pt x="229" y="4"/>
                  </a:lnTo>
                  <a:lnTo>
                    <a:pt x="77" y="156"/>
                  </a:lnTo>
                  <a:lnTo>
                    <a:pt x="22" y="101"/>
                  </a:lnTo>
                  <a:lnTo>
                    <a:pt x="17" y="98"/>
                  </a:lnTo>
                  <a:lnTo>
                    <a:pt x="13" y="97"/>
                  </a:lnTo>
                  <a:lnTo>
                    <a:pt x="9" y="98"/>
                  </a:lnTo>
                  <a:lnTo>
                    <a:pt x="4" y="101"/>
                  </a:lnTo>
                  <a:lnTo>
                    <a:pt x="1" y="105"/>
                  </a:lnTo>
                  <a:lnTo>
                    <a:pt x="0" y="110"/>
                  </a:lnTo>
                  <a:lnTo>
                    <a:pt x="1" y="115"/>
                  </a:lnTo>
                  <a:lnTo>
                    <a:pt x="4" y="119"/>
                  </a:lnTo>
                  <a:lnTo>
                    <a:pt x="68" y="1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7">
              <a:extLst>
                <a:ext uri="{FF2B5EF4-FFF2-40B4-BE49-F238E27FC236}">
                  <a16:creationId xmlns:a16="http://schemas.microsoft.com/office/drawing/2014/main" id="{FFFED6F0-FF02-4B2F-98DC-70A70CA3CBAB}"/>
                </a:ext>
              </a:extLst>
            </p:cNvPr>
            <p:cNvSpPr>
              <a:spLocks/>
            </p:cNvSpPr>
            <p:nvPr/>
          </p:nvSpPr>
          <p:spPr bwMode="auto">
            <a:xfrm>
              <a:off x="5945188" y="915988"/>
              <a:ext cx="112713" cy="9525"/>
            </a:xfrm>
            <a:custGeom>
              <a:avLst/>
              <a:gdLst>
                <a:gd name="T0" fmla="*/ 13 w 282"/>
                <a:gd name="T1" fmla="*/ 26 h 26"/>
                <a:gd name="T2" fmla="*/ 269 w 282"/>
                <a:gd name="T3" fmla="*/ 26 h 26"/>
                <a:gd name="T4" fmla="*/ 275 w 282"/>
                <a:gd name="T5" fmla="*/ 25 h 26"/>
                <a:gd name="T6" fmla="*/ 279 w 282"/>
                <a:gd name="T7" fmla="*/ 22 h 26"/>
                <a:gd name="T8" fmla="*/ 281 w 282"/>
                <a:gd name="T9" fmla="*/ 18 h 26"/>
                <a:gd name="T10" fmla="*/ 282 w 282"/>
                <a:gd name="T11" fmla="*/ 13 h 26"/>
                <a:gd name="T12" fmla="*/ 281 w 282"/>
                <a:gd name="T13" fmla="*/ 8 h 26"/>
                <a:gd name="T14" fmla="*/ 279 w 282"/>
                <a:gd name="T15" fmla="*/ 4 h 26"/>
                <a:gd name="T16" fmla="*/ 275 w 282"/>
                <a:gd name="T17" fmla="*/ 1 h 26"/>
                <a:gd name="T18" fmla="*/ 269 w 282"/>
                <a:gd name="T19" fmla="*/ 0 h 26"/>
                <a:gd name="T20" fmla="*/ 13 w 282"/>
                <a:gd name="T21" fmla="*/ 0 h 26"/>
                <a:gd name="T22" fmla="*/ 9 w 282"/>
                <a:gd name="T23" fmla="*/ 1 h 26"/>
                <a:gd name="T24" fmla="*/ 4 w 282"/>
                <a:gd name="T25" fmla="*/ 4 h 26"/>
                <a:gd name="T26" fmla="*/ 1 w 282"/>
                <a:gd name="T27" fmla="*/ 8 h 26"/>
                <a:gd name="T28" fmla="*/ 0 w 282"/>
                <a:gd name="T29" fmla="*/ 13 h 26"/>
                <a:gd name="T30" fmla="*/ 1 w 282"/>
                <a:gd name="T31" fmla="*/ 18 h 26"/>
                <a:gd name="T32" fmla="*/ 4 w 282"/>
                <a:gd name="T33" fmla="*/ 22 h 26"/>
                <a:gd name="T34" fmla="*/ 9 w 282"/>
                <a:gd name="T35" fmla="*/ 25 h 26"/>
                <a:gd name="T36" fmla="*/ 13 w 282"/>
                <a:gd name="T3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2" h="26">
                  <a:moveTo>
                    <a:pt x="13" y="26"/>
                  </a:moveTo>
                  <a:lnTo>
                    <a:pt x="269" y="26"/>
                  </a:lnTo>
                  <a:lnTo>
                    <a:pt x="275" y="25"/>
                  </a:lnTo>
                  <a:lnTo>
                    <a:pt x="279" y="22"/>
                  </a:lnTo>
                  <a:lnTo>
                    <a:pt x="281" y="18"/>
                  </a:lnTo>
                  <a:lnTo>
                    <a:pt x="282" y="13"/>
                  </a:lnTo>
                  <a:lnTo>
                    <a:pt x="281" y="8"/>
                  </a:lnTo>
                  <a:lnTo>
                    <a:pt x="279" y="4"/>
                  </a:lnTo>
                  <a:lnTo>
                    <a:pt x="275" y="1"/>
                  </a:lnTo>
                  <a:lnTo>
                    <a:pt x="269" y="0"/>
                  </a:lnTo>
                  <a:lnTo>
                    <a:pt x="13" y="0"/>
                  </a:lnTo>
                  <a:lnTo>
                    <a:pt x="9" y="1"/>
                  </a:lnTo>
                  <a:lnTo>
                    <a:pt x="4" y="4"/>
                  </a:lnTo>
                  <a:lnTo>
                    <a:pt x="1" y="8"/>
                  </a:lnTo>
                  <a:lnTo>
                    <a:pt x="0" y="13"/>
                  </a:lnTo>
                  <a:lnTo>
                    <a:pt x="1" y="18"/>
                  </a:lnTo>
                  <a:lnTo>
                    <a:pt x="4" y="22"/>
                  </a:lnTo>
                  <a:lnTo>
                    <a:pt x="9" y="25"/>
                  </a:lnTo>
                  <a:lnTo>
                    <a:pt x="1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8">
              <a:extLst>
                <a:ext uri="{FF2B5EF4-FFF2-40B4-BE49-F238E27FC236}">
                  <a16:creationId xmlns:a16="http://schemas.microsoft.com/office/drawing/2014/main" id="{65680772-1452-4238-B90E-8B060C4F98B5}"/>
                </a:ext>
              </a:extLst>
            </p:cNvPr>
            <p:cNvSpPr>
              <a:spLocks/>
            </p:cNvSpPr>
            <p:nvPr/>
          </p:nvSpPr>
          <p:spPr bwMode="auto">
            <a:xfrm>
              <a:off x="5945188" y="1025526"/>
              <a:ext cx="112713" cy="11113"/>
            </a:xfrm>
            <a:custGeom>
              <a:avLst/>
              <a:gdLst>
                <a:gd name="T0" fmla="*/ 13 w 282"/>
                <a:gd name="T1" fmla="*/ 26 h 26"/>
                <a:gd name="T2" fmla="*/ 269 w 282"/>
                <a:gd name="T3" fmla="*/ 26 h 26"/>
                <a:gd name="T4" fmla="*/ 275 w 282"/>
                <a:gd name="T5" fmla="*/ 25 h 26"/>
                <a:gd name="T6" fmla="*/ 279 w 282"/>
                <a:gd name="T7" fmla="*/ 23 h 26"/>
                <a:gd name="T8" fmla="*/ 281 w 282"/>
                <a:gd name="T9" fmla="*/ 18 h 26"/>
                <a:gd name="T10" fmla="*/ 282 w 282"/>
                <a:gd name="T11" fmla="*/ 13 h 26"/>
                <a:gd name="T12" fmla="*/ 281 w 282"/>
                <a:gd name="T13" fmla="*/ 9 h 26"/>
                <a:gd name="T14" fmla="*/ 279 w 282"/>
                <a:gd name="T15" fmla="*/ 5 h 26"/>
                <a:gd name="T16" fmla="*/ 275 w 282"/>
                <a:gd name="T17" fmla="*/ 1 h 26"/>
                <a:gd name="T18" fmla="*/ 269 w 282"/>
                <a:gd name="T19" fmla="*/ 0 h 26"/>
                <a:gd name="T20" fmla="*/ 13 w 282"/>
                <a:gd name="T21" fmla="*/ 0 h 26"/>
                <a:gd name="T22" fmla="*/ 9 w 282"/>
                <a:gd name="T23" fmla="*/ 1 h 26"/>
                <a:gd name="T24" fmla="*/ 4 w 282"/>
                <a:gd name="T25" fmla="*/ 5 h 26"/>
                <a:gd name="T26" fmla="*/ 1 w 282"/>
                <a:gd name="T27" fmla="*/ 9 h 26"/>
                <a:gd name="T28" fmla="*/ 0 w 282"/>
                <a:gd name="T29" fmla="*/ 13 h 26"/>
                <a:gd name="T30" fmla="*/ 1 w 282"/>
                <a:gd name="T31" fmla="*/ 18 h 26"/>
                <a:gd name="T32" fmla="*/ 4 w 282"/>
                <a:gd name="T33" fmla="*/ 23 h 26"/>
                <a:gd name="T34" fmla="*/ 9 w 282"/>
                <a:gd name="T35" fmla="*/ 25 h 26"/>
                <a:gd name="T36" fmla="*/ 13 w 282"/>
                <a:gd name="T37" fmla="*/ 26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2" h="26">
                  <a:moveTo>
                    <a:pt x="13" y="26"/>
                  </a:moveTo>
                  <a:lnTo>
                    <a:pt x="269" y="26"/>
                  </a:lnTo>
                  <a:lnTo>
                    <a:pt x="275" y="25"/>
                  </a:lnTo>
                  <a:lnTo>
                    <a:pt x="279" y="23"/>
                  </a:lnTo>
                  <a:lnTo>
                    <a:pt x="281" y="18"/>
                  </a:lnTo>
                  <a:lnTo>
                    <a:pt x="282" y="13"/>
                  </a:lnTo>
                  <a:lnTo>
                    <a:pt x="281" y="9"/>
                  </a:lnTo>
                  <a:lnTo>
                    <a:pt x="279" y="5"/>
                  </a:lnTo>
                  <a:lnTo>
                    <a:pt x="275" y="1"/>
                  </a:lnTo>
                  <a:lnTo>
                    <a:pt x="269" y="0"/>
                  </a:lnTo>
                  <a:lnTo>
                    <a:pt x="13" y="0"/>
                  </a:lnTo>
                  <a:lnTo>
                    <a:pt x="9" y="1"/>
                  </a:lnTo>
                  <a:lnTo>
                    <a:pt x="4" y="5"/>
                  </a:lnTo>
                  <a:lnTo>
                    <a:pt x="1" y="9"/>
                  </a:lnTo>
                  <a:lnTo>
                    <a:pt x="0" y="13"/>
                  </a:lnTo>
                  <a:lnTo>
                    <a:pt x="1" y="18"/>
                  </a:lnTo>
                  <a:lnTo>
                    <a:pt x="4" y="23"/>
                  </a:lnTo>
                  <a:lnTo>
                    <a:pt x="9" y="25"/>
                  </a:lnTo>
                  <a:lnTo>
                    <a:pt x="13"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3" name="Subtitle 8">
            <a:extLst>
              <a:ext uri="{FF2B5EF4-FFF2-40B4-BE49-F238E27FC236}">
                <a16:creationId xmlns:a16="http://schemas.microsoft.com/office/drawing/2014/main" id="{961A0A47-4859-473F-ABFB-71F0A259B5A1}"/>
              </a:ext>
            </a:extLst>
          </p:cNvPr>
          <p:cNvSpPr txBox="1">
            <a:spLocks/>
          </p:cNvSpPr>
          <p:nvPr/>
        </p:nvSpPr>
        <p:spPr>
          <a:xfrm>
            <a:off x="7124714" y="1998286"/>
            <a:ext cx="4214499" cy="387798"/>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Identify new leases prior to their inception – needs to be at the planning stage for new contracts.</a:t>
            </a:r>
          </a:p>
        </p:txBody>
      </p:sp>
      <p:sp>
        <p:nvSpPr>
          <p:cNvPr id="34" name="Subtitle 8">
            <a:extLst>
              <a:ext uri="{FF2B5EF4-FFF2-40B4-BE49-F238E27FC236}">
                <a16:creationId xmlns:a16="http://schemas.microsoft.com/office/drawing/2014/main" id="{7C3D195E-7870-4D08-8AE8-8CE893E15CF7}"/>
              </a:ext>
            </a:extLst>
          </p:cNvPr>
          <p:cNvSpPr txBox="1">
            <a:spLocks/>
          </p:cNvSpPr>
          <p:nvPr/>
        </p:nvSpPr>
        <p:spPr>
          <a:xfrm>
            <a:off x="481875" y="5701936"/>
            <a:ext cx="4214499" cy="387798"/>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400"/>
              <a:t>Ensure contracts signed are in line with earlier expectations and log on lease systems.. </a:t>
            </a:r>
          </a:p>
        </p:txBody>
      </p:sp>
      <p:sp>
        <p:nvSpPr>
          <p:cNvPr id="35" name="Subtitle 8">
            <a:extLst>
              <a:ext uri="{FF2B5EF4-FFF2-40B4-BE49-F238E27FC236}">
                <a16:creationId xmlns:a16="http://schemas.microsoft.com/office/drawing/2014/main" id="{700C45C8-7C3A-4A80-BE6A-488CB41EF44B}"/>
              </a:ext>
            </a:extLst>
          </p:cNvPr>
          <p:cNvSpPr txBox="1">
            <a:spLocks/>
          </p:cNvSpPr>
          <p:nvPr/>
        </p:nvSpPr>
        <p:spPr>
          <a:xfrm>
            <a:off x="8610600" y="3589475"/>
            <a:ext cx="2743200" cy="969496"/>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Planning needs to include the </a:t>
            </a:r>
            <a:r>
              <a:rPr lang="en-US" sz="1400" err="1"/>
              <a:t>CapEx</a:t>
            </a:r>
            <a:r>
              <a:rPr lang="en-US" sz="1400"/>
              <a:t> requirements for any leases (standard or implicit) – and may need to be over 12 months ahead of execution.</a:t>
            </a:r>
          </a:p>
        </p:txBody>
      </p:sp>
      <p:sp>
        <p:nvSpPr>
          <p:cNvPr id="36" name="Subtitle 8">
            <a:extLst>
              <a:ext uri="{FF2B5EF4-FFF2-40B4-BE49-F238E27FC236}">
                <a16:creationId xmlns:a16="http://schemas.microsoft.com/office/drawing/2014/main" id="{2CE9E725-9728-497B-8198-0ABD3D9DFA81}"/>
              </a:ext>
            </a:extLst>
          </p:cNvPr>
          <p:cNvSpPr txBox="1">
            <a:spLocks/>
          </p:cNvSpPr>
          <p:nvPr/>
        </p:nvSpPr>
        <p:spPr>
          <a:xfrm>
            <a:off x="467289" y="3686424"/>
            <a:ext cx="2743200" cy="775597"/>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400"/>
              <a:t>Lease processes should include regular review of lease liabilities to check if the value or effective length have changed. </a:t>
            </a:r>
          </a:p>
        </p:txBody>
      </p:sp>
      <p:sp>
        <p:nvSpPr>
          <p:cNvPr id="37" name="Oval 36">
            <a:extLst>
              <a:ext uri="{FF2B5EF4-FFF2-40B4-BE49-F238E27FC236}">
                <a16:creationId xmlns:a16="http://schemas.microsoft.com/office/drawing/2014/main" id="{975440DC-232C-46DC-8B2B-CEE82F988C25}"/>
              </a:ext>
            </a:extLst>
          </p:cNvPr>
          <p:cNvSpPr/>
          <p:nvPr/>
        </p:nvSpPr>
        <p:spPr>
          <a:xfrm>
            <a:off x="4408299" y="2606504"/>
            <a:ext cx="419228" cy="41922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864E0791-C168-4EF8-8494-50EFD3C6C1F7}"/>
              </a:ext>
            </a:extLst>
          </p:cNvPr>
          <p:cNvSpPr/>
          <p:nvPr/>
        </p:nvSpPr>
        <p:spPr>
          <a:xfrm>
            <a:off x="6993561" y="2606504"/>
            <a:ext cx="419228" cy="41922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7D1411F4-E1A5-44B4-92DA-C5C88BED2E95}"/>
              </a:ext>
            </a:extLst>
          </p:cNvPr>
          <p:cNvSpPr/>
          <p:nvPr/>
        </p:nvSpPr>
        <p:spPr>
          <a:xfrm>
            <a:off x="4408299" y="5109835"/>
            <a:ext cx="419228" cy="41922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3AD77596-D732-459A-9A44-A7532DF91690}"/>
              </a:ext>
            </a:extLst>
          </p:cNvPr>
          <p:cNvSpPr/>
          <p:nvPr/>
        </p:nvSpPr>
        <p:spPr>
          <a:xfrm>
            <a:off x="6993561" y="5109835"/>
            <a:ext cx="419228" cy="41922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3">
            <a:extLst>
              <a:ext uri="{FF2B5EF4-FFF2-40B4-BE49-F238E27FC236}">
                <a16:creationId xmlns:a16="http://schemas.microsoft.com/office/drawing/2014/main" id="{477F148E-FAA6-43CC-974B-D7BD69B20B19}"/>
              </a:ext>
            </a:extLst>
          </p:cNvPr>
          <p:cNvSpPr>
            <a:spLocks/>
          </p:cNvSpPr>
          <p:nvPr/>
        </p:nvSpPr>
        <p:spPr bwMode="auto">
          <a:xfrm rot="5400000">
            <a:off x="7141263" y="2753412"/>
            <a:ext cx="123825" cy="125413"/>
          </a:xfrm>
          <a:custGeom>
            <a:avLst/>
            <a:gdLst>
              <a:gd name="T0" fmla="*/ 390 w 391"/>
              <a:gd name="T1" fmla="*/ 11 h 392"/>
              <a:gd name="T2" fmla="*/ 388 w 391"/>
              <a:gd name="T3" fmla="*/ 8 h 392"/>
              <a:gd name="T4" fmla="*/ 387 w 391"/>
              <a:gd name="T5" fmla="*/ 5 h 392"/>
              <a:gd name="T6" fmla="*/ 383 w 391"/>
              <a:gd name="T7" fmla="*/ 3 h 392"/>
              <a:gd name="T8" fmla="*/ 381 w 391"/>
              <a:gd name="T9" fmla="*/ 2 h 392"/>
              <a:gd name="T10" fmla="*/ 378 w 391"/>
              <a:gd name="T11" fmla="*/ 1 h 392"/>
              <a:gd name="T12" fmla="*/ 376 w 391"/>
              <a:gd name="T13" fmla="*/ 0 h 392"/>
              <a:gd name="T14" fmla="*/ 129 w 391"/>
              <a:gd name="T15" fmla="*/ 0 h 392"/>
              <a:gd name="T16" fmla="*/ 126 w 391"/>
              <a:gd name="T17" fmla="*/ 1 h 392"/>
              <a:gd name="T18" fmla="*/ 123 w 391"/>
              <a:gd name="T19" fmla="*/ 2 h 392"/>
              <a:gd name="T20" fmla="*/ 121 w 391"/>
              <a:gd name="T21" fmla="*/ 3 h 392"/>
              <a:gd name="T22" fmla="*/ 119 w 391"/>
              <a:gd name="T23" fmla="*/ 5 h 392"/>
              <a:gd name="T24" fmla="*/ 116 w 391"/>
              <a:gd name="T25" fmla="*/ 8 h 392"/>
              <a:gd name="T26" fmla="*/ 115 w 391"/>
              <a:gd name="T27" fmla="*/ 10 h 392"/>
              <a:gd name="T28" fmla="*/ 114 w 391"/>
              <a:gd name="T29" fmla="*/ 13 h 392"/>
              <a:gd name="T30" fmla="*/ 114 w 391"/>
              <a:gd name="T31" fmla="*/ 15 h 392"/>
              <a:gd name="T32" fmla="*/ 114 w 391"/>
              <a:gd name="T33" fmla="*/ 18 h 392"/>
              <a:gd name="T34" fmla="*/ 115 w 391"/>
              <a:gd name="T35" fmla="*/ 22 h 392"/>
              <a:gd name="T36" fmla="*/ 116 w 391"/>
              <a:gd name="T37" fmla="*/ 24 h 392"/>
              <a:gd name="T38" fmla="*/ 119 w 391"/>
              <a:gd name="T39" fmla="*/ 27 h 392"/>
              <a:gd name="T40" fmla="*/ 121 w 391"/>
              <a:gd name="T41" fmla="*/ 28 h 392"/>
              <a:gd name="T42" fmla="*/ 123 w 391"/>
              <a:gd name="T43" fmla="*/ 29 h 392"/>
              <a:gd name="T44" fmla="*/ 126 w 391"/>
              <a:gd name="T45" fmla="*/ 30 h 392"/>
              <a:gd name="T46" fmla="*/ 129 w 391"/>
              <a:gd name="T47" fmla="*/ 30 h 392"/>
              <a:gd name="T48" fmla="*/ 340 w 391"/>
              <a:gd name="T49" fmla="*/ 30 h 392"/>
              <a:gd name="T50" fmla="*/ 5 w 391"/>
              <a:gd name="T51" fmla="*/ 366 h 392"/>
              <a:gd name="T52" fmla="*/ 3 w 391"/>
              <a:gd name="T53" fmla="*/ 369 h 392"/>
              <a:gd name="T54" fmla="*/ 2 w 391"/>
              <a:gd name="T55" fmla="*/ 371 h 392"/>
              <a:gd name="T56" fmla="*/ 1 w 391"/>
              <a:gd name="T57" fmla="*/ 374 h 392"/>
              <a:gd name="T58" fmla="*/ 0 w 391"/>
              <a:gd name="T59" fmla="*/ 377 h 392"/>
              <a:gd name="T60" fmla="*/ 1 w 391"/>
              <a:gd name="T61" fmla="*/ 380 h 392"/>
              <a:gd name="T62" fmla="*/ 2 w 391"/>
              <a:gd name="T63" fmla="*/ 382 h 392"/>
              <a:gd name="T64" fmla="*/ 3 w 391"/>
              <a:gd name="T65" fmla="*/ 385 h 392"/>
              <a:gd name="T66" fmla="*/ 5 w 391"/>
              <a:gd name="T67" fmla="*/ 387 h 392"/>
              <a:gd name="T68" fmla="*/ 7 w 391"/>
              <a:gd name="T69" fmla="*/ 389 h 392"/>
              <a:gd name="T70" fmla="*/ 9 w 391"/>
              <a:gd name="T71" fmla="*/ 390 h 392"/>
              <a:gd name="T72" fmla="*/ 12 w 391"/>
              <a:gd name="T73" fmla="*/ 392 h 392"/>
              <a:gd name="T74" fmla="*/ 15 w 391"/>
              <a:gd name="T75" fmla="*/ 392 h 392"/>
              <a:gd name="T76" fmla="*/ 18 w 391"/>
              <a:gd name="T77" fmla="*/ 392 h 392"/>
              <a:gd name="T78" fmla="*/ 21 w 391"/>
              <a:gd name="T79" fmla="*/ 390 h 392"/>
              <a:gd name="T80" fmla="*/ 23 w 391"/>
              <a:gd name="T81" fmla="*/ 389 h 392"/>
              <a:gd name="T82" fmla="*/ 25 w 391"/>
              <a:gd name="T83" fmla="*/ 387 h 392"/>
              <a:gd name="T84" fmla="*/ 361 w 391"/>
              <a:gd name="T85" fmla="*/ 53 h 392"/>
              <a:gd name="T86" fmla="*/ 361 w 391"/>
              <a:gd name="T87" fmla="*/ 263 h 392"/>
              <a:gd name="T88" fmla="*/ 361 w 391"/>
              <a:gd name="T89" fmla="*/ 266 h 392"/>
              <a:gd name="T90" fmla="*/ 362 w 391"/>
              <a:gd name="T91" fmla="*/ 268 h 392"/>
              <a:gd name="T92" fmla="*/ 363 w 391"/>
              <a:gd name="T93" fmla="*/ 271 h 392"/>
              <a:gd name="T94" fmla="*/ 365 w 391"/>
              <a:gd name="T95" fmla="*/ 274 h 392"/>
              <a:gd name="T96" fmla="*/ 367 w 391"/>
              <a:gd name="T97" fmla="*/ 275 h 392"/>
              <a:gd name="T98" fmla="*/ 370 w 391"/>
              <a:gd name="T99" fmla="*/ 277 h 392"/>
              <a:gd name="T100" fmla="*/ 373 w 391"/>
              <a:gd name="T101" fmla="*/ 277 h 392"/>
              <a:gd name="T102" fmla="*/ 376 w 391"/>
              <a:gd name="T103" fmla="*/ 278 h 392"/>
              <a:gd name="T104" fmla="*/ 379 w 391"/>
              <a:gd name="T105" fmla="*/ 277 h 392"/>
              <a:gd name="T106" fmla="*/ 381 w 391"/>
              <a:gd name="T107" fmla="*/ 277 h 392"/>
              <a:gd name="T108" fmla="*/ 385 w 391"/>
              <a:gd name="T109" fmla="*/ 275 h 392"/>
              <a:gd name="T110" fmla="*/ 387 w 391"/>
              <a:gd name="T111" fmla="*/ 274 h 392"/>
              <a:gd name="T112" fmla="*/ 388 w 391"/>
              <a:gd name="T113" fmla="*/ 271 h 392"/>
              <a:gd name="T114" fmla="*/ 390 w 391"/>
              <a:gd name="T115" fmla="*/ 268 h 392"/>
              <a:gd name="T116" fmla="*/ 390 w 391"/>
              <a:gd name="T117" fmla="*/ 266 h 392"/>
              <a:gd name="T118" fmla="*/ 391 w 391"/>
              <a:gd name="T119" fmla="*/ 263 h 392"/>
              <a:gd name="T120" fmla="*/ 391 w 391"/>
              <a:gd name="T121" fmla="*/ 15 h 392"/>
              <a:gd name="T122" fmla="*/ 390 w 391"/>
              <a:gd name="T123" fmla="*/ 13 h 392"/>
              <a:gd name="T124" fmla="*/ 390 w 391"/>
              <a:gd name="T125" fmla="*/ 11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1" h="392">
                <a:moveTo>
                  <a:pt x="390" y="11"/>
                </a:moveTo>
                <a:lnTo>
                  <a:pt x="388" y="8"/>
                </a:lnTo>
                <a:lnTo>
                  <a:pt x="387" y="5"/>
                </a:lnTo>
                <a:lnTo>
                  <a:pt x="383" y="3"/>
                </a:lnTo>
                <a:lnTo>
                  <a:pt x="381" y="2"/>
                </a:lnTo>
                <a:lnTo>
                  <a:pt x="378" y="1"/>
                </a:lnTo>
                <a:lnTo>
                  <a:pt x="376" y="0"/>
                </a:lnTo>
                <a:lnTo>
                  <a:pt x="129" y="0"/>
                </a:lnTo>
                <a:lnTo>
                  <a:pt x="126" y="1"/>
                </a:lnTo>
                <a:lnTo>
                  <a:pt x="123" y="2"/>
                </a:lnTo>
                <a:lnTo>
                  <a:pt x="121" y="3"/>
                </a:lnTo>
                <a:lnTo>
                  <a:pt x="119" y="5"/>
                </a:lnTo>
                <a:lnTo>
                  <a:pt x="116" y="8"/>
                </a:lnTo>
                <a:lnTo>
                  <a:pt x="115" y="10"/>
                </a:lnTo>
                <a:lnTo>
                  <a:pt x="114" y="13"/>
                </a:lnTo>
                <a:lnTo>
                  <a:pt x="114" y="15"/>
                </a:lnTo>
                <a:lnTo>
                  <a:pt x="114" y="18"/>
                </a:lnTo>
                <a:lnTo>
                  <a:pt x="115" y="22"/>
                </a:lnTo>
                <a:lnTo>
                  <a:pt x="116" y="24"/>
                </a:lnTo>
                <a:lnTo>
                  <a:pt x="119" y="27"/>
                </a:lnTo>
                <a:lnTo>
                  <a:pt x="121" y="28"/>
                </a:lnTo>
                <a:lnTo>
                  <a:pt x="123" y="29"/>
                </a:lnTo>
                <a:lnTo>
                  <a:pt x="126" y="30"/>
                </a:lnTo>
                <a:lnTo>
                  <a:pt x="129" y="30"/>
                </a:lnTo>
                <a:lnTo>
                  <a:pt x="340" y="30"/>
                </a:lnTo>
                <a:lnTo>
                  <a:pt x="5" y="366"/>
                </a:lnTo>
                <a:lnTo>
                  <a:pt x="3" y="369"/>
                </a:lnTo>
                <a:lnTo>
                  <a:pt x="2" y="371"/>
                </a:lnTo>
                <a:lnTo>
                  <a:pt x="1" y="374"/>
                </a:lnTo>
                <a:lnTo>
                  <a:pt x="0" y="377"/>
                </a:lnTo>
                <a:lnTo>
                  <a:pt x="1" y="380"/>
                </a:lnTo>
                <a:lnTo>
                  <a:pt x="2" y="382"/>
                </a:lnTo>
                <a:lnTo>
                  <a:pt x="3" y="385"/>
                </a:lnTo>
                <a:lnTo>
                  <a:pt x="5" y="387"/>
                </a:lnTo>
                <a:lnTo>
                  <a:pt x="7" y="389"/>
                </a:lnTo>
                <a:lnTo>
                  <a:pt x="9" y="390"/>
                </a:lnTo>
                <a:lnTo>
                  <a:pt x="12" y="392"/>
                </a:lnTo>
                <a:lnTo>
                  <a:pt x="15" y="392"/>
                </a:lnTo>
                <a:lnTo>
                  <a:pt x="18" y="392"/>
                </a:lnTo>
                <a:lnTo>
                  <a:pt x="21" y="390"/>
                </a:lnTo>
                <a:lnTo>
                  <a:pt x="23" y="389"/>
                </a:lnTo>
                <a:lnTo>
                  <a:pt x="25" y="387"/>
                </a:lnTo>
                <a:lnTo>
                  <a:pt x="361" y="53"/>
                </a:lnTo>
                <a:lnTo>
                  <a:pt x="361" y="263"/>
                </a:lnTo>
                <a:lnTo>
                  <a:pt x="361" y="266"/>
                </a:lnTo>
                <a:lnTo>
                  <a:pt x="362" y="268"/>
                </a:lnTo>
                <a:lnTo>
                  <a:pt x="363" y="271"/>
                </a:lnTo>
                <a:lnTo>
                  <a:pt x="365" y="274"/>
                </a:lnTo>
                <a:lnTo>
                  <a:pt x="367" y="275"/>
                </a:lnTo>
                <a:lnTo>
                  <a:pt x="370" y="277"/>
                </a:lnTo>
                <a:lnTo>
                  <a:pt x="373" y="277"/>
                </a:lnTo>
                <a:lnTo>
                  <a:pt x="376" y="278"/>
                </a:lnTo>
                <a:lnTo>
                  <a:pt x="379" y="277"/>
                </a:lnTo>
                <a:lnTo>
                  <a:pt x="381" y="277"/>
                </a:lnTo>
                <a:lnTo>
                  <a:pt x="385" y="275"/>
                </a:lnTo>
                <a:lnTo>
                  <a:pt x="387" y="274"/>
                </a:lnTo>
                <a:lnTo>
                  <a:pt x="388" y="271"/>
                </a:lnTo>
                <a:lnTo>
                  <a:pt x="390" y="268"/>
                </a:lnTo>
                <a:lnTo>
                  <a:pt x="390" y="266"/>
                </a:lnTo>
                <a:lnTo>
                  <a:pt x="391" y="263"/>
                </a:lnTo>
                <a:lnTo>
                  <a:pt x="391" y="15"/>
                </a:lnTo>
                <a:lnTo>
                  <a:pt x="390" y="13"/>
                </a:lnTo>
                <a:lnTo>
                  <a:pt x="390" y="11"/>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43">
            <a:extLst>
              <a:ext uri="{FF2B5EF4-FFF2-40B4-BE49-F238E27FC236}">
                <a16:creationId xmlns:a16="http://schemas.microsoft.com/office/drawing/2014/main" id="{FBF9BD53-8213-4546-A08A-A51F8DAAC608}"/>
              </a:ext>
            </a:extLst>
          </p:cNvPr>
          <p:cNvSpPr>
            <a:spLocks/>
          </p:cNvSpPr>
          <p:nvPr/>
        </p:nvSpPr>
        <p:spPr bwMode="auto">
          <a:xfrm rot="16200000" flipH="1">
            <a:off x="7141263" y="5256743"/>
            <a:ext cx="123825" cy="125413"/>
          </a:xfrm>
          <a:custGeom>
            <a:avLst/>
            <a:gdLst>
              <a:gd name="T0" fmla="*/ 390 w 391"/>
              <a:gd name="T1" fmla="*/ 11 h 392"/>
              <a:gd name="T2" fmla="*/ 388 w 391"/>
              <a:gd name="T3" fmla="*/ 8 h 392"/>
              <a:gd name="T4" fmla="*/ 387 w 391"/>
              <a:gd name="T5" fmla="*/ 5 h 392"/>
              <a:gd name="T6" fmla="*/ 383 w 391"/>
              <a:gd name="T7" fmla="*/ 3 h 392"/>
              <a:gd name="T8" fmla="*/ 381 w 391"/>
              <a:gd name="T9" fmla="*/ 2 h 392"/>
              <a:gd name="T10" fmla="*/ 378 w 391"/>
              <a:gd name="T11" fmla="*/ 1 h 392"/>
              <a:gd name="T12" fmla="*/ 376 w 391"/>
              <a:gd name="T13" fmla="*/ 0 h 392"/>
              <a:gd name="T14" fmla="*/ 129 w 391"/>
              <a:gd name="T15" fmla="*/ 0 h 392"/>
              <a:gd name="T16" fmla="*/ 126 w 391"/>
              <a:gd name="T17" fmla="*/ 1 h 392"/>
              <a:gd name="T18" fmla="*/ 123 w 391"/>
              <a:gd name="T19" fmla="*/ 2 h 392"/>
              <a:gd name="T20" fmla="*/ 121 w 391"/>
              <a:gd name="T21" fmla="*/ 3 h 392"/>
              <a:gd name="T22" fmla="*/ 119 w 391"/>
              <a:gd name="T23" fmla="*/ 5 h 392"/>
              <a:gd name="T24" fmla="*/ 116 w 391"/>
              <a:gd name="T25" fmla="*/ 8 h 392"/>
              <a:gd name="T26" fmla="*/ 115 w 391"/>
              <a:gd name="T27" fmla="*/ 10 h 392"/>
              <a:gd name="T28" fmla="*/ 114 w 391"/>
              <a:gd name="T29" fmla="*/ 13 h 392"/>
              <a:gd name="T30" fmla="*/ 114 w 391"/>
              <a:gd name="T31" fmla="*/ 15 h 392"/>
              <a:gd name="T32" fmla="*/ 114 w 391"/>
              <a:gd name="T33" fmla="*/ 18 h 392"/>
              <a:gd name="T34" fmla="*/ 115 w 391"/>
              <a:gd name="T35" fmla="*/ 22 h 392"/>
              <a:gd name="T36" fmla="*/ 116 w 391"/>
              <a:gd name="T37" fmla="*/ 24 h 392"/>
              <a:gd name="T38" fmla="*/ 119 w 391"/>
              <a:gd name="T39" fmla="*/ 27 h 392"/>
              <a:gd name="T40" fmla="*/ 121 w 391"/>
              <a:gd name="T41" fmla="*/ 28 h 392"/>
              <a:gd name="T42" fmla="*/ 123 w 391"/>
              <a:gd name="T43" fmla="*/ 29 h 392"/>
              <a:gd name="T44" fmla="*/ 126 w 391"/>
              <a:gd name="T45" fmla="*/ 30 h 392"/>
              <a:gd name="T46" fmla="*/ 129 w 391"/>
              <a:gd name="T47" fmla="*/ 30 h 392"/>
              <a:gd name="T48" fmla="*/ 340 w 391"/>
              <a:gd name="T49" fmla="*/ 30 h 392"/>
              <a:gd name="T50" fmla="*/ 5 w 391"/>
              <a:gd name="T51" fmla="*/ 366 h 392"/>
              <a:gd name="T52" fmla="*/ 3 w 391"/>
              <a:gd name="T53" fmla="*/ 369 h 392"/>
              <a:gd name="T54" fmla="*/ 2 w 391"/>
              <a:gd name="T55" fmla="*/ 371 h 392"/>
              <a:gd name="T56" fmla="*/ 1 w 391"/>
              <a:gd name="T57" fmla="*/ 374 h 392"/>
              <a:gd name="T58" fmla="*/ 0 w 391"/>
              <a:gd name="T59" fmla="*/ 377 h 392"/>
              <a:gd name="T60" fmla="*/ 1 w 391"/>
              <a:gd name="T61" fmla="*/ 380 h 392"/>
              <a:gd name="T62" fmla="*/ 2 w 391"/>
              <a:gd name="T63" fmla="*/ 382 h 392"/>
              <a:gd name="T64" fmla="*/ 3 w 391"/>
              <a:gd name="T65" fmla="*/ 385 h 392"/>
              <a:gd name="T66" fmla="*/ 5 w 391"/>
              <a:gd name="T67" fmla="*/ 387 h 392"/>
              <a:gd name="T68" fmla="*/ 7 w 391"/>
              <a:gd name="T69" fmla="*/ 389 h 392"/>
              <a:gd name="T70" fmla="*/ 9 w 391"/>
              <a:gd name="T71" fmla="*/ 390 h 392"/>
              <a:gd name="T72" fmla="*/ 12 w 391"/>
              <a:gd name="T73" fmla="*/ 392 h 392"/>
              <a:gd name="T74" fmla="*/ 15 w 391"/>
              <a:gd name="T75" fmla="*/ 392 h 392"/>
              <a:gd name="T76" fmla="*/ 18 w 391"/>
              <a:gd name="T77" fmla="*/ 392 h 392"/>
              <a:gd name="T78" fmla="*/ 21 w 391"/>
              <a:gd name="T79" fmla="*/ 390 h 392"/>
              <a:gd name="T80" fmla="*/ 23 w 391"/>
              <a:gd name="T81" fmla="*/ 389 h 392"/>
              <a:gd name="T82" fmla="*/ 25 w 391"/>
              <a:gd name="T83" fmla="*/ 387 h 392"/>
              <a:gd name="T84" fmla="*/ 361 w 391"/>
              <a:gd name="T85" fmla="*/ 53 h 392"/>
              <a:gd name="T86" fmla="*/ 361 w 391"/>
              <a:gd name="T87" fmla="*/ 263 h 392"/>
              <a:gd name="T88" fmla="*/ 361 w 391"/>
              <a:gd name="T89" fmla="*/ 266 h 392"/>
              <a:gd name="T90" fmla="*/ 362 w 391"/>
              <a:gd name="T91" fmla="*/ 268 h 392"/>
              <a:gd name="T92" fmla="*/ 363 w 391"/>
              <a:gd name="T93" fmla="*/ 271 h 392"/>
              <a:gd name="T94" fmla="*/ 365 w 391"/>
              <a:gd name="T95" fmla="*/ 274 h 392"/>
              <a:gd name="T96" fmla="*/ 367 w 391"/>
              <a:gd name="T97" fmla="*/ 275 h 392"/>
              <a:gd name="T98" fmla="*/ 370 w 391"/>
              <a:gd name="T99" fmla="*/ 277 h 392"/>
              <a:gd name="T100" fmla="*/ 373 w 391"/>
              <a:gd name="T101" fmla="*/ 277 h 392"/>
              <a:gd name="T102" fmla="*/ 376 w 391"/>
              <a:gd name="T103" fmla="*/ 278 h 392"/>
              <a:gd name="T104" fmla="*/ 379 w 391"/>
              <a:gd name="T105" fmla="*/ 277 h 392"/>
              <a:gd name="T106" fmla="*/ 381 w 391"/>
              <a:gd name="T107" fmla="*/ 277 h 392"/>
              <a:gd name="T108" fmla="*/ 385 w 391"/>
              <a:gd name="T109" fmla="*/ 275 h 392"/>
              <a:gd name="T110" fmla="*/ 387 w 391"/>
              <a:gd name="T111" fmla="*/ 274 h 392"/>
              <a:gd name="T112" fmla="*/ 388 w 391"/>
              <a:gd name="T113" fmla="*/ 271 h 392"/>
              <a:gd name="T114" fmla="*/ 390 w 391"/>
              <a:gd name="T115" fmla="*/ 268 h 392"/>
              <a:gd name="T116" fmla="*/ 390 w 391"/>
              <a:gd name="T117" fmla="*/ 266 h 392"/>
              <a:gd name="T118" fmla="*/ 391 w 391"/>
              <a:gd name="T119" fmla="*/ 263 h 392"/>
              <a:gd name="T120" fmla="*/ 391 w 391"/>
              <a:gd name="T121" fmla="*/ 15 h 392"/>
              <a:gd name="T122" fmla="*/ 390 w 391"/>
              <a:gd name="T123" fmla="*/ 13 h 392"/>
              <a:gd name="T124" fmla="*/ 390 w 391"/>
              <a:gd name="T125" fmla="*/ 11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1" h="392">
                <a:moveTo>
                  <a:pt x="390" y="11"/>
                </a:moveTo>
                <a:lnTo>
                  <a:pt x="388" y="8"/>
                </a:lnTo>
                <a:lnTo>
                  <a:pt x="387" y="5"/>
                </a:lnTo>
                <a:lnTo>
                  <a:pt x="383" y="3"/>
                </a:lnTo>
                <a:lnTo>
                  <a:pt x="381" y="2"/>
                </a:lnTo>
                <a:lnTo>
                  <a:pt x="378" y="1"/>
                </a:lnTo>
                <a:lnTo>
                  <a:pt x="376" y="0"/>
                </a:lnTo>
                <a:lnTo>
                  <a:pt x="129" y="0"/>
                </a:lnTo>
                <a:lnTo>
                  <a:pt x="126" y="1"/>
                </a:lnTo>
                <a:lnTo>
                  <a:pt x="123" y="2"/>
                </a:lnTo>
                <a:lnTo>
                  <a:pt x="121" y="3"/>
                </a:lnTo>
                <a:lnTo>
                  <a:pt x="119" y="5"/>
                </a:lnTo>
                <a:lnTo>
                  <a:pt x="116" y="8"/>
                </a:lnTo>
                <a:lnTo>
                  <a:pt x="115" y="10"/>
                </a:lnTo>
                <a:lnTo>
                  <a:pt x="114" y="13"/>
                </a:lnTo>
                <a:lnTo>
                  <a:pt x="114" y="15"/>
                </a:lnTo>
                <a:lnTo>
                  <a:pt x="114" y="18"/>
                </a:lnTo>
                <a:lnTo>
                  <a:pt x="115" y="22"/>
                </a:lnTo>
                <a:lnTo>
                  <a:pt x="116" y="24"/>
                </a:lnTo>
                <a:lnTo>
                  <a:pt x="119" y="27"/>
                </a:lnTo>
                <a:lnTo>
                  <a:pt x="121" y="28"/>
                </a:lnTo>
                <a:lnTo>
                  <a:pt x="123" y="29"/>
                </a:lnTo>
                <a:lnTo>
                  <a:pt x="126" y="30"/>
                </a:lnTo>
                <a:lnTo>
                  <a:pt x="129" y="30"/>
                </a:lnTo>
                <a:lnTo>
                  <a:pt x="340" y="30"/>
                </a:lnTo>
                <a:lnTo>
                  <a:pt x="5" y="366"/>
                </a:lnTo>
                <a:lnTo>
                  <a:pt x="3" y="369"/>
                </a:lnTo>
                <a:lnTo>
                  <a:pt x="2" y="371"/>
                </a:lnTo>
                <a:lnTo>
                  <a:pt x="1" y="374"/>
                </a:lnTo>
                <a:lnTo>
                  <a:pt x="0" y="377"/>
                </a:lnTo>
                <a:lnTo>
                  <a:pt x="1" y="380"/>
                </a:lnTo>
                <a:lnTo>
                  <a:pt x="2" y="382"/>
                </a:lnTo>
                <a:lnTo>
                  <a:pt x="3" y="385"/>
                </a:lnTo>
                <a:lnTo>
                  <a:pt x="5" y="387"/>
                </a:lnTo>
                <a:lnTo>
                  <a:pt x="7" y="389"/>
                </a:lnTo>
                <a:lnTo>
                  <a:pt x="9" y="390"/>
                </a:lnTo>
                <a:lnTo>
                  <a:pt x="12" y="392"/>
                </a:lnTo>
                <a:lnTo>
                  <a:pt x="15" y="392"/>
                </a:lnTo>
                <a:lnTo>
                  <a:pt x="18" y="392"/>
                </a:lnTo>
                <a:lnTo>
                  <a:pt x="21" y="390"/>
                </a:lnTo>
                <a:lnTo>
                  <a:pt x="23" y="389"/>
                </a:lnTo>
                <a:lnTo>
                  <a:pt x="25" y="387"/>
                </a:lnTo>
                <a:lnTo>
                  <a:pt x="361" y="53"/>
                </a:lnTo>
                <a:lnTo>
                  <a:pt x="361" y="263"/>
                </a:lnTo>
                <a:lnTo>
                  <a:pt x="361" y="266"/>
                </a:lnTo>
                <a:lnTo>
                  <a:pt x="362" y="268"/>
                </a:lnTo>
                <a:lnTo>
                  <a:pt x="363" y="271"/>
                </a:lnTo>
                <a:lnTo>
                  <a:pt x="365" y="274"/>
                </a:lnTo>
                <a:lnTo>
                  <a:pt x="367" y="275"/>
                </a:lnTo>
                <a:lnTo>
                  <a:pt x="370" y="277"/>
                </a:lnTo>
                <a:lnTo>
                  <a:pt x="373" y="277"/>
                </a:lnTo>
                <a:lnTo>
                  <a:pt x="376" y="278"/>
                </a:lnTo>
                <a:lnTo>
                  <a:pt x="379" y="277"/>
                </a:lnTo>
                <a:lnTo>
                  <a:pt x="381" y="277"/>
                </a:lnTo>
                <a:lnTo>
                  <a:pt x="385" y="275"/>
                </a:lnTo>
                <a:lnTo>
                  <a:pt x="387" y="274"/>
                </a:lnTo>
                <a:lnTo>
                  <a:pt x="388" y="271"/>
                </a:lnTo>
                <a:lnTo>
                  <a:pt x="390" y="268"/>
                </a:lnTo>
                <a:lnTo>
                  <a:pt x="390" y="266"/>
                </a:lnTo>
                <a:lnTo>
                  <a:pt x="391" y="263"/>
                </a:lnTo>
                <a:lnTo>
                  <a:pt x="391" y="15"/>
                </a:lnTo>
                <a:lnTo>
                  <a:pt x="390" y="13"/>
                </a:lnTo>
                <a:lnTo>
                  <a:pt x="390" y="11"/>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43">
            <a:extLst>
              <a:ext uri="{FF2B5EF4-FFF2-40B4-BE49-F238E27FC236}">
                <a16:creationId xmlns:a16="http://schemas.microsoft.com/office/drawing/2014/main" id="{EFA81A14-C483-490A-A087-1A522E160327}"/>
              </a:ext>
            </a:extLst>
          </p:cNvPr>
          <p:cNvSpPr>
            <a:spLocks/>
          </p:cNvSpPr>
          <p:nvPr/>
        </p:nvSpPr>
        <p:spPr bwMode="auto">
          <a:xfrm rot="16200000" flipV="1">
            <a:off x="4556001" y="2753412"/>
            <a:ext cx="123825" cy="125413"/>
          </a:xfrm>
          <a:custGeom>
            <a:avLst/>
            <a:gdLst>
              <a:gd name="T0" fmla="*/ 390 w 391"/>
              <a:gd name="T1" fmla="*/ 11 h 392"/>
              <a:gd name="T2" fmla="*/ 388 w 391"/>
              <a:gd name="T3" fmla="*/ 8 h 392"/>
              <a:gd name="T4" fmla="*/ 387 w 391"/>
              <a:gd name="T5" fmla="*/ 5 h 392"/>
              <a:gd name="T6" fmla="*/ 383 w 391"/>
              <a:gd name="T7" fmla="*/ 3 h 392"/>
              <a:gd name="T8" fmla="*/ 381 w 391"/>
              <a:gd name="T9" fmla="*/ 2 h 392"/>
              <a:gd name="T10" fmla="*/ 378 w 391"/>
              <a:gd name="T11" fmla="*/ 1 h 392"/>
              <a:gd name="T12" fmla="*/ 376 w 391"/>
              <a:gd name="T13" fmla="*/ 0 h 392"/>
              <a:gd name="T14" fmla="*/ 129 w 391"/>
              <a:gd name="T15" fmla="*/ 0 h 392"/>
              <a:gd name="T16" fmla="*/ 126 w 391"/>
              <a:gd name="T17" fmla="*/ 1 h 392"/>
              <a:gd name="T18" fmla="*/ 123 w 391"/>
              <a:gd name="T19" fmla="*/ 2 h 392"/>
              <a:gd name="T20" fmla="*/ 121 w 391"/>
              <a:gd name="T21" fmla="*/ 3 h 392"/>
              <a:gd name="T22" fmla="*/ 119 w 391"/>
              <a:gd name="T23" fmla="*/ 5 h 392"/>
              <a:gd name="T24" fmla="*/ 116 w 391"/>
              <a:gd name="T25" fmla="*/ 8 h 392"/>
              <a:gd name="T26" fmla="*/ 115 w 391"/>
              <a:gd name="T27" fmla="*/ 10 h 392"/>
              <a:gd name="T28" fmla="*/ 114 w 391"/>
              <a:gd name="T29" fmla="*/ 13 h 392"/>
              <a:gd name="T30" fmla="*/ 114 w 391"/>
              <a:gd name="T31" fmla="*/ 15 h 392"/>
              <a:gd name="T32" fmla="*/ 114 w 391"/>
              <a:gd name="T33" fmla="*/ 18 h 392"/>
              <a:gd name="T34" fmla="*/ 115 w 391"/>
              <a:gd name="T35" fmla="*/ 22 h 392"/>
              <a:gd name="T36" fmla="*/ 116 w 391"/>
              <a:gd name="T37" fmla="*/ 24 h 392"/>
              <a:gd name="T38" fmla="*/ 119 w 391"/>
              <a:gd name="T39" fmla="*/ 27 h 392"/>
              <a:gd name="T40" fmla="*/ 121 w 391"/>
              <a:gd name="T41" fmla="*/ 28 h 392"/>
              <a:gd name="T42" fmla="*/ 123 w 391"/>
              <a:gd name="T43" fmla="*/ 29 h 392"/>
              <a:gd name="T44" fmla="*/ 126 w 391"/>
              <a:gd name="T45" fmla="*/ 30 h 392"/>
              <a:gd name="T46" fmla="*/ 129 w 391"/>
              <a:gd name="T47" fmla="*/ 30 h 392"/>
              <a:gd name="T48" fmla="*/ 340 w 391"/>
              <a:gd name="T49" fmla="*/ 30 h 392"/>
              <a:gd name="T50" fmla="*/ 5 w 391"/>
              <a:gd name="T51" fmla="*/ 366 h 392"/>
              <a:gd name="T52" fmla="*/ 3 w 391"/>
              <a:gd name="T53" fmla="*/ 369 h 392"/>
              <a:gd name="T54" fmla="*/ 2 w 391"/>
              <a:gd name="T55" fmla="*/ 371 h 392"/>
              <a:gd name="T56" fmla="*/ 1 w 391"/>
              <a:gd name="T57" fmla="*/ 374 h 392"/>
              <a:gd name="T58" fmla="*/ 0 w 391"/>
              <a:gd name="T59" fmla="*/ 377 h 392"/>
              <a:gd name="T60" fmla="*/ 1 w 391"/>
              <a:gd name="T61" fmla="*/ 380 h 392"/>
              <a:gd name="T62" fmla="*/ 2 w 391"/>
              <a:gd name="T63" fmla="*/ 382 h 392"/>
              <a:gd name="T64" fmla="*/ 3 w 391"/>
              <a:gd name="T65" fmla="*/ 385 h 392"/>
              <a:gd name="T66" fmla="*/ 5 w 391"/>
              <a:gd name="T67" fmla="*/ 387 h 392"/>
              <a:gd name="T68" fmla="*/ 7 w 391"/>
              <a:gd name="T69" fmla="*/ 389 h 392"/>
              <a:gd name="T70" fmla="*/ 9 w 391"/>
              <a:gd name="T71" fmla="*/ 390 h 392"/>
              <a:gd name="T72" fmla="*/ 12 w 391"/>
              <a:gd name="T73" fmla="*/ 392 h 392"/>
              <a:gd name="T74" fmla="*/ 15 w 391"/>
              <a:gd name="T75" fmla="*/ 392 h 392"/>
              <a:gd name="T76" fmla="*/ 18 w 391"/>
              <a:gd name="T77" fmla="*/ 392 h 392"/>
              <a:gd name="T78" fmla="*/ 21 w 391"/>
              <a:gd name="T79" fmla="*/ 390 h 392"/>
              <a:gd name="T80" fmla="*/ 23 w 391"/>
              <a:gd name="T81" fmla="*/ 389 h 392"/>
              <a:gd name="T82" fmla="*/ 25 w 391"/>
              <a:gd name="T83" fmla="*/ 387 h 392"/>
              <a:gd name="T84" fmla="*/ 361 w 391"/>
              <a:gd name="T85" fmla="*/ 53 h 392"/>
              <a:gd name="T86" fmla="*/ 361 w 391"/>
              <a:gd name="T87" fmla="*/ 263 h 392"/>
              <a:gd name="T88" fmla="*/ 361 w 391"/>
              <a:gd name="T89" fmla="*/ 266 h 392"/>
              <a:gd name="T90" fmla="*/ 362 w 391"/>
              <a:gd name="T91" fmla="*/ 268 h 392"/>
              <a:gd name="T92" fmla="*/ 363 w 391"/>
              <a:gd name="T93" fmla="*/ 271 h 392"/>
              <a:gd name="T94" fmla="*/ 365 w 391"/>
              <a:gd name="T95" fmla="*/ 274 h 392"/>
              <a:gd name="T96" fmla="*/ 367 w 391"/>
              <a:gd name="T97" fmla="*/ 275 h 392"/>
              <a:gd name="T98" fmla="*/ 370 w 391"/>
              <a:gd name="T99" fmla="*/ 277 h 392"/>
              <a:gd name="T100" fmla="*/ 373 w 391"/>
              <a:gd name="T101" fmla="*/ 277 h 392"/>
              <a:gd name="T102" fmla="*/ 376 w 391"/>
              <a:gd name="T103" fmla="*/ 278 h 392"/>
              <a:gd name="T104" fmla="*/ 379 w 391"/>
              <a:gd name="T105" fmla="*/ 277 h 392"/>
              <a:gd name="T106" fmla="*/ 381 w 391"/>
              <a:gd name="T107" fmla="*/ 277 h 392"/>
              <a:gd name="T108" fmla="*/ 385 w 391"/>
              <a:gd name="T109" fmla="*/ 275 h 392"/>
              <a:gd name="T110" fmla="*/ 387 w 391"/>
              <a:gd name="T111" fmla="*/ 274 h 392"/>
              <a:gd name="T112" fmla="*/ 388 w 391"/>
              <a:gd name="T113" fmla="*/ 271 h 392"/>
              <a:gd name="T114" fmla="*/ 390 w 391"/>
              <a:gd name="T115" fmla="*/ 268 h 392"/>
              <a:gd name="T116" fmla="*/ 390 w 391"/>
              <a:gd name="T117" fmla="*/ 266 h 392"/>
              <a:gd name="T118" fmla="*/ 391 w 391"/>
              <a:gd name="T119" fmla="*/ 263 h 392"/>
              <a:gd name="T120" fmla="*/ 391 w 391"/>
              <a:gd name="T121" fmla="*/ 15 h 392"/>
              <a:gd name="T122" fmla="*/ 390 w 391"/>
              <a:gd name="T123" fmla="*/ 13 h 392"/>
              <a:gd name="T124" fmla="*/ 390 w 391"/>
              <a:gd name="T125" fmla="*/ 11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1" h="392">
                <a:moveTo>
                  <a:pt x="390" y="11"/>
                </a:moveTo>
                <a:lnTo>
                  <a:pt x="388" y="8"/>
                </a:lnTo>
                <a:lnTo>
                  <a:pt x="387" y="5"/>
                </a:lnTo>
                <a:lnTo>
                  <a:pt x="383" y="3"/>
                </a:lnTo>
                <a:lnTo>
                  <a:pt x="381" y="2"/>
                </a:lnTo>
                <a:lnTo>
                  <a:pt x="378" y="1"/>
                </a:lnTo>
                <a:lnTo>
                  <a:pt x="376" y="0"/>
                </a:lnTo>
                <a:lnTo>
                  <a:pt x="129" y="0"/>
                </a:lnTo>
                <a:lnTo>
                  <a:pt x="126" y="1"/>
                </a:lnTo>
                <a:lnTo>
                  <a:pt x="123" y="2"/>
                </a:lnTo>
                <a:lnTo>
                  <a:pt x="121" y="3"/>
                </a:lnTo>
                <a:lnTo>
                  <a:pt x="119" y="5"/>
                </a:lnTo>
                <a:lnTo>
                  <a:pt x="116" y="8"/>
                </a:lnTo>
                <a:lnTo>
                  <a:pt x="115" y="10"/>
                </a:lnTo>
                <a:lnTo>
                  <a:pt x="114" y="13"/>
                </a:lnTo>
                <a:lnTo>
                  <a:pt x="114" y="15"/>
                </a:lnTo>
                <a:lnTo>
                  <a:pt x="114" y="18"/>
                </a:lnTo>
                <a:lnTo>
                  <a:pt x="115" y="22"/>
                </a:lnTo>
                <a:lnTo>
                  <a:pt x="116" y="24"/>
                </a:lnTo>
                <a:lnTo>
                  <a:pt x="119" y="27"/>
                </a:lnTo>
                <a:lnTo>
                  <a:pt x="121" y="28"/>
                </a:lnTo>
                <a:lnTo>
                  <a:pt x="123" y="29"/>
                </a:lnTo>
                <a:lnTo>
                  <a:pt x="126" y="30"/>
                </a:lnTo>
                <a:lnTo>
                  <a:pt x="129" y="30"/>
                </a:lnTo>
                <a:lnTo>
                  <a:pt x="340" y="30"/>
                </a:lnTo>
                <a:lnTo>
                  <a:pt x="5" y="366"/>
                </a:lnTo>
                <a:lnTo>
                  <a:pt x="3" y="369"/>
                </a:lnTo>
                <a:lnTo>
                  <a:pt x="2" y="371"/>
                </a:lnTo>
                <a:lnTo>
                  <a:pt x="1" y="374"/>
                </a:lnTo>
                <a:lnTo>
                  <a:pt x="0" y="377"/>
                </a:lnTo>
                <a:lnTo>
                  <a:pt x="1" y="380"/>
                </a:lnTo>
                <a:lnTo>
                  <a:pt x="2" y="382"/>
                </a:lnTo>
                <a:lnTo>
                  <a:pt x="3" y="385"/>
                </a:lnTo>
                <a:lnTo>
                  <a:pt x="5" y="387"/>
                </a:lnTo>
                <a:lnTo>
                  <a:pt x="7" y="389"/>
                </a:lnTo>
                <a:lnTo>
                  <a:pt x="9" y="390"/>
                </a:lnTo>
                <a:lnTo>
                  <a:pt x="12" y="392"/>
                </a:lnTo>
                <a:lnTo>
                  <a:pt x="15" y="392"/>
                </a:lnTo>
                <a:lnTo>
                  <a:pt x="18" y="392"/>
                </a:lnTo>
                <a:lnTo>
                  <a:pt x="21" y="390"/>
                </a:lnTo>
                <a:lnTo>
                  <a:pt x="23" y="389"/>
                </a:lnTo>
                <a:lnTo>
                  <a:pt x="25" y="387"/>
                </a:lnTo>
                <a:lnTo>
                  <a:pt x="361" y="53"/>
                </a:lnTo>
                <a:lnTo>
                  <a:pt x="361" y="263"/>
                </a:lnTo>
                <a:lnTo>
                  <a:pt x="361" y="266"/>
                </a:lnTo>
                <a:lnTo>
                  <a:pt x="362" y="268"/>
                </a:lnTo>
                <a:lnTo>
                  <a:pt x="363" y="271"/>
                </a:lnTo>
                <a:lnTo>
                  <a:pt x="365" y="274"/>
                </a:lnTo>
                <a:lnTo>
                  <a:pt x="367" y="275"/>
                </a:lnTo>
                <a:lnTo>
                  <a:pt x="370" y="277"/>
                </a:lnTo>
                <a:lnTo>
                  <a:pt x="373" y="277"/>
                </a:lnTo>
                <a:lnTo>
                  <a:pt x="376" y="278"/>
                </a:lnTo>
                <a:lnTo>
                  <a:pt x="379" y="277"/>
                </a:lnTo>
                <a:lnTo>
                  <a:pt x="381" y="277"/>
                </a:lnTo>
                <a:lnTo>
                  <a:pt x="385" y="275"/>
                </a:lnTo>
                <a:lnTo>
                  <a:pt x="387" y="274"/>
                </a:lnTo>
                <a:lnTo>
                  <a:pt x="388" y="271"/>
                </a:lnTo>
                <a:lnTo>
                  <a:pt x="390" y="268"/>
                </a:lnTo>
                <a:lnTo>
                  <a:pt x="390" y="266"/>
                </a:lnTo>
                <a:lnTo>
                  <a:pt x="391" y="263"/>
                </a:lnTo>
                <a:lnTo>
                  <a:pt x="391" y="15"/>
                </a:lnTo>
                <a:lnTo>
                  <a:pt x="390" y="13"/>
                </a:lnTo>
                <a:lnTo>
                  <a:pt x="390" y="11"/>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43">
            <a:extLst>
              <a:ext uri="{FF2B5EF4-FFF2-40B4-BE49-F238E27FC236}">
                <a16:creationId xmlns:a16="http://schemas.microsoft.com/office/drawing/2014/main" id="{B0E97E70-C0EA-496D-95CD-C865755D92D0}"/>
              </a:ext>
            </a:extLst>
          </p:cNvPr>
          <p:cNvSpPr>
            <a:spLocks/>
          </p:cNvSpPr>
          <p:nvPr/>
        </p:nvSpPr>
        <p:spPr bwMode="auto">
          <a:xfrm rot="5400000" flipH="1" flipV="1">
            <a:off x="4556001" y="5256743"/>
            <a:ext cx="123825" cy="125413"/>
          </a:xfrm>
          <a:custGeom>
            <a:avLst/>
            <a:gdLst>
              <a:gd name="T0" fmla="*/ 390 w 391"/>
              <a:gd name="T1" fmla="*/ 11 h 392"/>
              <a:gd name="T2" fmla="*/ 388 w 391"/>
              <a:gd name="T3" fmla="*/ 8 h 392"/>
              <a:gd name="T4" fmla="*/ 387 w 391"/>
              <a:gd name="T5" fmla="*/ 5 h 392"/>
              <a:gd name="T6" fmla="*/ 383 w 391"/>
              <a:gd name="T7" fmla="*/ 3 h 392"/>
              <a:gd name="T8" fmla="*/ 381 w 391"/>
              <a:gd name="T9" fmla="*/ 2 h 392"/>
              <a:gd name="T10" fmla="*/ 378 w 391"/>
              <a:gd name="T11" fmla="*/ 1 h 392"/>
              <a:gd name="T12" fmla="*/ 376 w 391"/>
              <a:gd name="T13" fmla="*/ 0 h 392"/>
              <a:gd name="T14" fmla="*/ 129 w 391"/>
              <a:gd name="T15" fmla="*/ 0 h 392"/>
              <a:gd name="T16" fmla="*/ 126 w 391"/>
              <a:gd name="T17" fmla="*/ 1 h 392"/>
              <a:gd name="T18" fmla="*/ 123 w 391"/>
              <a:gd name="T19" fmla="*/ 2 h 392"/>
              <a:gd name="T20" fmla="*/ 121 w 391"/>
              <a:gd name="T21" fmla="*/ 3 h 392"/>
              <a:gd name="T22" fmla="*/ 119 w 391"/>
              <a:gd name="T23" fmla="*/ 5 h 392"/>
              <a:gd name="T24" fmla="*/ 116 w 391"/>
              <a:gd name="T25" fmla="*/ 8 h 392"/>
              <a:gd name="T26" fmla="*/ 115 w 391"/>
              <a:gd name="T27" fmla="*/ 10 h 392"/>
              <a:gd name="T28" fmla="*/ 114 w 391"/>
              <a:gd name="T29" fmla="*/ 13 h 392"/>
              <a:gd name="T30" fmla="*/ 114 w 391"/>
              <a:gd name="T31" fmla="*/ 15 h 392"/>
              <a:gd name="T32" fmla="*/ 114 w 391"/>
              <a:gd name="T33" fmla="*/ 18 h 392"/>
              <a:gd name="T34" fmla="*/ 115 w 391"/>
              <a:gd name="T35" fmla="*/ 22 h 392"/>
              <a:gd name="T36" fmla="*/ 116 w 391"/>
              <a:gd name="T37" fmla="*/ 24 h 392"/>
              <a:gd name="T38" fmla="*/ 119 w 391"/>
              <a:gd name="T39" fmla="*/ 27 h 392"/>
              <a:gd name="T40" fmla="*/ 121 w 391"/>
              <a:gd name="T41" fmla="*/ 28 h 392"/>
              <a:gd name="T42" fmla="*/ 123 w 391"/>
              <a:gd name="T43" fmla="*/ 29 h 392"/>
              <a:gd name="T44" fmla="*/ 126 w 391"/>
              <a:gd name="T45" fmla="*/ 30 h 392"/>
              <a:gd name="T46" fmla="*/ 129 w 391"/>
              <a:gd name="T47" fmla="*/ 30 h 392"/>
              <a:gd name="T48" fmla="*/ 340 w 391"/>
              <a:gd name="T49" fmla="*/ 30 h 392"/>
              <a:gd name="T50" fmla="*/ 5 w 391"/>
              <a:gd name="T51" fmla="*/ 366 h 392"/>
              <a:gd name="T52" fmla="*/ 3 w 391"/>
              <a:gd name="T53" fmla="*/ 369 h 392"/>
              <a:gd name="T54" fmla="*/ 2 w 391"/>
              <a:gd name="T55" fmla="*/ 371 h 392"/>
              <a:gd name="T56" fmla="*/ 1 w 391"/>
              <a:gd name="T57" fmla="*/ 374 h 392"/>
              <a:gd name="T58" fmla="*/ 0 w 391"/>
              <a:gd name="T59" fmla="*/ 377 h 392"/>
              <a:gd name="T60" fmla="*/ 1 w 391"/>
              <a:gd name="T61" fmla="*/ 380 h 392"/>
              <a:gd name="T62" fmla="*/ 2 w 391"/>
              <a:gd name="T63" fmla="*/ 382 h 392"/>
              <a:gd name="T64" fmla="*/ 3 w 391"/>
              <a:gd name="T65" fmla="*/ 385 h 392"/>
              <a:gd name="T66" fmla="*/ 5 w 391"/>
              <a:gd name="T67" fmla="*/ 387 h 392"/>
              <a:gd name="T68" fmla="*/ 7 w 391"/>
              <a:gd name="T69" fmla="*/ 389 h 392"/>
              <a:gd name="T70" fmla="*/ 9 w 391"/>
              <a:gd name="T71" fmla="*/ 390 h 392"/>
              <a:gd name="T72" fmla="*/ 12 w 391"/>
              <a:gd name="T73" fmla="*/ 392 h 392"/>
              <a:gd name="T74" fmla="*/ 15 w 391"/>
              <a:gd name="T75" fmla="*/ 392 h 392"/>
              <a:gd name="T76" fmla="*/ 18 w 391"/>
              <a:gd name="T77" fmla="*/ 392 h 392"/>
              <a:gd name="T78" fmla="*/ 21 w 391"/>
              <a:gd name="T79" fmla="*/ 390 h 392"/>
              <a:gd name="T80" fmla="*/ 23 w 391"/>
              <a:gd name="T81" fmla="*/ 389 h 392"/>
              <a:gd name="T82" fmla="*/ 25 w 391"/>
              <a:gd name="T83" fmla="*/ 387 h 392"/>
              <a:gd name="T84" fmla="*/ 361 w 391"/>
              <a:gd name="T85" fmla="*/ 53 h 392"/>
              <a:gd name="T86" fmla="*/ 361 w 391"/>
              <a:gd name="T87" fmla="*/ 263 h 392"/>
              <a:gd name="T88" fmla="*/ 361 w 391"/>
              <a:gd name="T89" fmla="*/ 266 h 392"/>
              <a:gd name="T90" fmla="*/ 362 w 391"/>
              <a:gd name="T91" fmla="*/ 268 h 392"/>
              <a:gd name="T92" fmla="*/ 363 w 391"/>
              <a:gd name="T93" fmla="*/ 271 h 392"/>
              <a:gd name="T94" fmla="*/ 365 w 391"/>
              <a:gd name="T95" fmla="*/ 274 h 392"/>
              <a:gd name="T96" fmla="*/ 367 w 391"/>
              <a:gd name="T97" fmla="*/ 275 h 392"/>
              <a:gd name="T98" fmla="*/ 370 w 391"/>
              <a:gd name="T99" fmla="*/ 277 h 392"/>
              <a:gd name="T100" fmla="*/ 373 w 391"/>
              <a:gd name="T101" fmla="*/ 277 h 392"/>
              <a:gd name="T102" fmla="*/ 376 w 391"/>
              <a:gd name="T103" fmla="*/ 278 h 392"/>
              <a:gd name="T104" fmla="*/ 379 w 391"/>
              <a:gd name="T105" fmla="*/ 277 h 392"/>
              <a:gd name="T106" fmla="*/ 381 w 391"/>
              <a:gd name="T107" fmla="*/ 277 h 392"/>
              <a:gd name="T108" fmla="*/ 385 w 391"/>
              <a:gd name="T109" fmla="*/ 275 h 392"/>
              <a:gd name="T110" fmla="*/ 387 w 391"/>
              <a:gd name="T111" fmla="*/ 274 h 392"/>
              <a:gd name="T112" fmla="*/ 388 w 391"/>
              <a:gd name="T113" fmla="*/ 271 h 392"/>
              <a:gd name="T114" fmla="*/ 390 w 391"/>
              <a:gd name="T115" fmla="*/ 268 h 392"/>
              <a:gd name="T116" fmla="*/ 390 w 391"/>
              <a:gd name="T117" fmla="*/ 266 h 392"/>
              <a:gd name="T118" fmla="*/ 391 w 391"/>
              <a:gd name="T119" fmla="*/ 263 h 392"/>
              <a:gd name="T120" fmla="*/ 391 w 391"/>
              <a:gd name="T121" fmla="*/ 15 h 392"/>
              <a:gd name="T122" fmla="*/ 390 w 391"/>
              <a:gd name="T123" fmla="*/ 13 h 392"/>
              <a:gd name="T124" fmla="*/ 390 w 391"/>
              <a:gd name="T125" fmla="*/ 11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91" h="392">
                <a:moveTo>
                  <a:pt x="390" y="11"/>
                </a:moveTo>
                <a:lnTo>
                  <a:pt x="388" y="8"/>
                </a:lnTo>
                <a:lnTo>
                  <a:pt x="387" y="5"/>
                </a:lnTo>
                <a:lnTo>
                  <a:pt x="383" y="3"/>
                </a:lnTo>
                <a:lnTo>
                  <a:pt x="381" y="2"/>
                </a:lnTo>
                <a:lnTo>
                  <a:pt x="378" y="1"/>
                </a:lnTo>
                <a:lnTo>
                  <a:pt x="376" y="0"/>
                </a:lnTo>
                <a:lnTo>
                  <a:pt x="129" y="0"/>
                </a:lnTo>
                <a:lnTo>
                  <a:pt x="126" y="1"/>
                </a:lnTo>
                <a:lnTo>
                  <a:pt x="123" y="2"/>
                </a:lnTo>
                <a:lnTo>
                  <a:pt x="121" y="3"/>
                </a:lnTo>
                <a:lnTo>
                  <a:pt x="119" y="5"/>
                </a:lnTo>
                <a:lnTo>
                  <a:pt x="116" y="8"/>
                </a:lnTo>
                <a:lnTo>
                  <a:pt x="115" y="10"/>
                </a:lnTo>
                <a:lnTo>
                  <a:pt x="114" y="13"/>
                </a:lnTo>
                <a:lnTo>
                  <a:pt x="114" y="15"/>
                </a:lnTo>
                <a:lnTo>
                  <a:pt x="114" y="18"/>
                </a:lnTo>
                <a:lnTo>
                  <a:pt x="115" y="22"/>
                </a:lnTo>
                <a:lnTo>
                  <a:pt x="116" y="24"/>
                </a:lnTo>
                <a:lnTo>
                  <a:pt x="119" y="27"/>
                </a:lnTo>
                <a:lnTo>
                  <a:pt x="121" y="28"/>
                </a:lnTo>
                <a:lnTo>
                  <a:pt x="123" y="29"/>
                </a:lnTo>
                <a:lnTo>
                  <a:pt x="126" y="30"/>
                </a:lnTo>
                <a:lnTo>
                  <a:pt x="129" y="30"/>
                </a:lnTo>
                <a:lnTo>
                  <a:pt x="340" y="30"/>
                </a:lnTo>
                <a:lnTo>
                  <a:pt x="5" y="366"/>
                </a:lnTo>
                <a:lnTo>
                  <a:pt x="3" y="369"/>
                </a:lnTo>
                <a:lnTo>
                  <a:pt x="2" y="371"/>
                </a:lnTo>
                <a:lnTo>
                  <a:pt x="1" y="374"/>
                </a:lnTo>
                <a:lnTo>
                  <a:pt x="0" y="377"/>
                </a:lnTo>
                <a:lnTo>
                  <a:pt x="1" y="380"/>
                </a:lnTo>
                <a:lnTo>
                  <a:pt x="2" y="382"/>
                </a:lnTo>
                <a:lnTo>
                  <a:pt x="3" y="385"/>
                </a:lnTo>
                <a:lnTo>
                  <a:pt x="5" y="387"/>
                </a:lnTo>
                <a:lnTo>
                  <a:pt x="7" y="389"/>
                </a:lnTo>
                <a:lnTo>
                  <a:pt x="9" y="390"/>
                </a:lnTo>
                <a:lnTo>
                  <a:pt x="12" y="392"/>
                </a:lnTo>
                <a:lnTo>
                  <a:pt x="15" y="392"/>
                </a:lnTo>
                <a:lnTo>
                  <a:pt x="18" y="392"/>
                </a:lnTo>
                <a:lnTo>
                  <a:pt x="21" y="390"/>
                </a:lnTo>
                <a:lnTo>
                  <a:pt x="23" y="389"/>
                </a:lnTo>
                <a:lnTo>
                  <a:pt x="25" y="387"/>
                </a:lnTo>
                <a:lnTo>
                  <a:pt x="361" y="53"/>
                </a:lnTo>
                <a:lnTo>
                  <a:pt x="361" y="263"/>
                </a:lnTo>
                <a:lnTo>
                  <a:pt x="361" y="266"/>
                </a:lnTo>
                <a:lnTo>
                  <a:pt x="362" y="268"/>
                </a:lnTo>
                <a:lnTo>
                  <a:pt x="363" y="271"/>
                </a:lnTo>
                <a:lnTo>
                  <a:pt x="365" y="274"/>
                </a:lnTo>
                <a:lnTo>
                  <a:pt x="367" y="275"/>
                </a:lnTo>
                <a:lnTo>
                  <a:pt x="370" y="277"/>
                </a:lnTo>
                <a:lnTo>
                  <a:pt x="373" y="277"/>
                </a:lnTo>
                <a:lnTo>
                  <a:pt x="376" y="278"/>
                </a:lnTo>
                <a:lnTo>
                  <a:pt x="379" y="277"/>
                </a:lnTo>
                <a:lnTo>
                  <a:pt x="381" y="277"/>
                </a:lnTo>
                <a:lnTo>
                  <a:pt x="385" y="275"/>
                </a:lnTo>
                <a:lnTo>
                  <a:pt x="387" y="274"/>
                </a:lnTo>
                <a:lnTo>
                  <a:pt x="388" y="271"/>
                </a:lnTo>
                <a:lnTo>
                  <a:pt x="390" y="268"/>
                </a:lnTo>
                <a:lnTo>
                  <a:pt x="390" y="266"/>
                </a:lnTo>
                <a:lnTo>
                  <a:pt x="391" y="263"/>
                </a:lnTo>
                <a:lnTo>
                  <a:pt x="391" y="15"/>
                </a:lnTo>
                <a:lnTo>
                  <a:pt x="390" y="13"/>
                </a:lnTo>
                <a:lnTo>
                  <a:pt x="390" y="11"/>
                </a:lnTo>
                <a:close/>
              </a:path>
            </a:pathLst>
          </a:custGeom>
          <a:solidFill>
            <a:srgbClr val="C00000"/>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45" name="Straight Connector 44">
            <a:extLst>
              <a:ext uri="{FF2B5EF4-FFF2-40B4-BE49-F238E27FC236}">
                <a16:creationId xmlns:a16="http://schemas.microsoft.com/office/drawing/2014/main" id="{0481D849-B69D-1176-A10E-61B3617BD0FE}"/>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6" name="Title 1">
            <a:extLst>
              <a:ext uri="{FF2B5EF4-FFF2-40B4-BE49-F238E27FC236}">
                <a16:creationId xmlns:a16="http://schemas.microsoft.com/office/drawing/2014/main" id="{B2AC8854-C1C0-34D5-C71A-A54A30AB6BD2}"/>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dirty="0"/>
              <a:t>Ongoing Impact</a:t>
            </a:r>
          </a:p>
        </p:txBody>
      </p:sp>
    </p:spTree>
    <p:extLst>
      <p:ext uri="{BB962C8B-B14F-4D97-AF65-F5344CB8AC3E}">
        <p14:creationId xmlns:p14="http://schemas.microsoft.com/office/powerpoint/2010/main" val="419384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C2D2B-6A6B-0748-BF12-C1E4A051516D}"/>
              </a:ext>
            </a:extLst>
          </p:cNvPr>
          <p:cNvSpPr>
            <a:spLocks noGrp="1"/>
          </p:cNvSpPr>
          <p:nvPr>
            <p:ph type="title"/>
          </p:nvPr>
        </p:nvSpPr>
        <p:spPr/>
        <p:txBody>
          <a:bodyPr/>
          <a:lstStyle/>
          <a:p>
            <a:r>
              <a:rPr lang="en-GB" dirty="0"/>
              <a:t>IFRS 16</a:t>
            </a:r>
            <a:endParaRPr lang="en-US" dirty="0"/>
          </a:p>
        </p:txBody>
      </p:sp>
      <p:sp>
        <p:nvSpPr>
          <p:cNvPr id="3" name="Footer Placeholder 2">
            <a:extLst>
              <a:ext uri="{FF2B5EF4-FFF2-40B4-BE49-F238E27FC236}">
                <a16:creationId xmlns:a16="http://schemas.microsoft.com/office/drawing/2014/main" id="{717CC562-CC2F-C82A-971C-9FE2E742C226}"/>
              </a:ext>
            </a:extLst>
          </p:cNvPr>
          <p:cNvSpPr>
            <a:spLocks noGrp="1"/>
          </p:cNvSpPr>
          <p:nvPr>
            <p:ph type="ftr" sz="quarter" idx="10"/>
          </p:nvPr>
        </p:nvSpPr>
        <p:spPr/>
        <p:txBody>
          <a:bodyPr/>
          <a:lstStyle/>
          <a:p>
            <a:r>
              <a:rPr lang="en-GB" dirty="0"/>
              <a:t>IFRS 16 and IFRS 17</a:t>
            </a:r>
            <a:endParaRPr lang="en-GB" sz="1400" dirty="0"/>
          </a:p>
        </p:txBody>
      </p:sp>
      <p:sp>
        <p:nvSpPr>
          <p:cNvPr id="4" name="Slide Number Placeholder 3">
            <a:extLst>
              <a:ext uri="{FF2B5EF4-FFF2-40B4-BE49-F238E27FC236}">
                <a16:creationId xmlns:a16="http://schemas.microsoft.com/office/drawing/2014/main" id="{C30BC5FF-13D8-420C-D4E9-46F63722B199}"/>
              </a:ext>
            </a:extLst>
          </p:cNvPr>
          <p:cNvSpPr>
            <a:spLocks noGrp="1"/>
          </p:cNvSpPr>
          <p:nvPr>
            <p:ph type="sldNum" sz="quarter" idx="11"/>
          </p:nvPr>
        </p:nvSpPr>
        <p:spPr/>
        <p:txBody>
          <a:bodyPr/>
          <a:lstStyle/>
          <a:p>
            <a:fld id="{344369E4-5DE7-46E5-874E-4FD437973785}" type="slidenum">
              <a:rPr lang="en-GB" smtClean="0"/>
              <a:pPr/>
              <a:t>4</a:t>
            </a:fld>
            <a:endParaRPr lang="en-GB" sz="1400"/>
          </a:p>
        </p:txBody>
      </p:sp>
      <p:cxnSp>
        <p:nvCxnSpPr>
          <p:cNvPr id="5" name="Straight Connector 4">
            <a:extLst>
              <a:ext uri="{FF2B5EF4-FFF2-40B4-BE49-F238E27FC236}">
                <a16:creationId xmlns:a16="http://schemas.microsoft.com/office/drawing/2014/main" id="{430251B5-6AC8-87F3-305D-CBE9E90BC0EE}"/>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4971A852-D0A7-61FD-8759-006FE36EE29F}"/>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dirty="0"/>
              <a:t>Other Ongoing Impacts</a:t>
            </a:r>
          </a:p>
        </p:txBody>
      </p:sp>
      <p:sp>
        <p:nvSpPr>
          <p:cNvPr id="8" name="Rectangle 7">
            <a:extLst>
              <a:ext uri="{FF2B5EF4-FFF2-40B4-BE49-F238E27FC236}">
                <a16:creationId xmlns:a16="http://schemas.microsoft.com/office/drawing/2014/main" id="{194D301F-2866-3C9D-3BAB-6446D41A24CE}"/>
              </a:ext>
            </a:extLst>
          </p:cNvPr>
          <p:cNvSpPr/>
          <p:nvPr/>
        </p:nvSpPr>
        <p:spPr>
          <a:xfrm>
            <a:off x="130629" y="1566736"/>
            <a:ext cx="1771288" cy="470375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5" name="Rectangle 14">
            <a:extLst>
              <a:ext uri="{FF2B5EF4-FFF2-40B4-BE49-F238E27FC236}">
                <a16:creationId xmlns:a16="http://schemas.microsoft.com/office/drawing/2014/main" id="{77813B52-B85D-F236-C68E-8494187C8A28}"/>
              </a:ext>
            </a:extLst>
          </p:cNvPr>
          <p:cNvSpPr/>
          <p:nvPr/>
        </p:nvSpPr>
        <p:spPr>
          <a:xfrm>
            <a:off x="2491158" y="1662387"/>
            <a:ext cx="9174100" cy="1107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en-US" dirty="0">
                <a:solidFill>
                  <a:schemeClr val="tx1"/>
                </a:solidFill>
              </a:rPr>
              <a:t>Ongoing measurement generally uses the cost model for </a:t>
            </a:r>
            <a:r>
              <a:rPr lang="en-US" dirty="0" err="1">
                <a:solidFill>
                  <a:schemeClr val="tx1"/>
                </a:solidFill>
              </a:rPr>
              <a:t>RoU</a:t>
            </a:r>
            <a:r>
              <a:rPr lang="en-US" dirty="0">
                <a:solidFill>
                  <a:schemeClr val="tx1"/>
                </a:solidFill>
              </a:rPr>
              <a:t> assets (per FReM 10.2.1) – i.e. depreciate them over time, impair if required. But if you have peppercorn leases or long-term leases where costs are not uplifted, you may be required to remeasure the value of these – see FReM 10.2.</a:t>
            </a:r>
          </a:p>
        </p:txBody>
      </p:sp>
      <p:sp>
        <p:nvSpPr>
          <p:cNvPr id="16" name="Rectangle 15">
            <a:extLst>
              <a:ext uri="{FF2B5EF4-FFF2-40B4-BE49-F238E27FC236}">
                <a16:creationId xmlns:a16="http://schemas.microsoft.com/office/drawing/2014/main" id="{D3081BB9-CCA2-6EBD-B174-4AAE4560753B}"/>
              </a:ext>
            </a:extLst>
          </p:cNvPr>
          <p:cNvSpPr/>
          <p:nvPr/>
        </p:nvSpPr>
        <p:spPr>
          <a:xfrm>
            <a:off x="1560490" y="1853618"/>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01</a:t>
            </a:r>
          </a:p>
        </p:txBody>
      </p:sp>
      <p:sp>
        <p:nvSpPr>
          <p:cNvPr id="17" name="Rectangle 16">
            <a:extLst>
              <a:ext uri="{FF2B5EF4-FFF2-40B4-BE49-F238E27FC236}">
                <a16:creationId xmlns:a16="http://schemas.microsoft.com/office/drawing/2014/main" id="{1285F70C-C9D4-3B3E-D2AA-EF86377F97A1}"/>
              </a:ext>
            </a:extLst>
          </p:cNvPr>
          <p:cNvSpPr/>
          <p:nvPr/>
        </p:nvSpPr>
        <p:spPr>
          <a:xfrm>
            <a:off x="2491158" y="2921793"/>
            <a:ext cx="9458186"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en-US" dirty="0">
                <a:solidFill>
                  <a:schemeClr val="tx1"/>
                </a:solidFill>
              </a:rPr>
              <a:t>Remeasurement of both asset and liability may be required if the lease terms change. Generally, you adjust the </a:t>
            </a:r>
            <a:r>
              <a:rPr lang="en-US" dirty="0" err="1">
                <a:solidFill>
                  <a:schemeClr val="tx1"/>
                </a:solidFill>
              </a:rPr>
              <a:t>RoU</a:t>
            </a:r>
            <a:r>
              <a:rPr lang="en-US" dirty="0">
                <a:solidFill>
                  <a:schemeClr val="tx1"/>
                </a:solidFill>
              </a:rPr>
              <a:t> asset and liability, but sometimes you may need to account for it as a separate lease.</a:t>
            </a:r>
          </a:p>
        </p:txBody>
      </p:sp>
      <p:sp>
        <p:nvSpPr>
          <p:cNvPr id="18" name="Rectangle 17">
            <a:extLst>
              <a:ext uri="{FF2B5EF4-FFF2-40B4-BE49-F238E27FC236}">
                <a16:creationId xmlns:a16="http://schemas.microsoft.com/office/drawing/2014/main" id="{7B1809E7-865E-7F4F-F9E9-31D26383FC53}"/>
              </a:ext>
            </a:extLst>
          </p:cNvPr>
          <p:cNvSpPr/>
          <p:nvPr/>
        </p:nvSpPr>
        <p:spPr>
          <a:xfrm>
            <a:off x="1560490" y="2974524"/>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02</a:t>
            </a:r>
          </a:p>
        </p:txBody>
      </p:sp>
      <p:sp>
        <p:nvSpPr>
          <p:cNvPr id="19" name="Rectangle 18">
            <a:extLst>
              <a:ext uri="{FF2B5EF4-FFF2-40B4-BE49-F238E27FC236}">
                <a16:creationId xmlns:a16="http://schemas.microsoft.com/office/drawing/2014/main" id="{F1B02482-17DA-6C5F-FF99-0510CF1C0EB7}"/>
              </a:ext>
            </a:extLst>
          </p:cNvPr>
          <p:cNvSpPr/>
          <p:nvPr/>
        </p:nvSpPr>
        <p:spPr>
          <a:xfrm>
            <a:off x="2491158" y="4042699"/>
            <a:ext cx="9458186"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en-US" dirty="0">
                <a:solidFill>
                  <a:schemeClr val="tx1"/>
                </a:solidFill>
              </a:rPr>
              <a:t>Paragraphs 29-46 </a:t>
            </a:r>
            <a:r>
              <a:rPr lang="en-US" dirty="0">
                <a:solidFill>
                  <a:schemeClr val="tx1"/>
                </a:solidFill>
                <a:hlinkClick r:id="rId3"/>
              </a:rPr>
              <a:t>of the full standard </a:t>
            </a:r>
            <a:r>
              <a:rPr lang="en-US" dirty="0">
                <a:solidFill>
                  <a:schemeClr val="tx1"/>
                </a:solidFill>
              </a:rPr>
              <a:t>show the requirements for remeasurement. Broadly, if the lease term changes, you update your original lease for the current terms, including remeasuring the discounting with new discount rates.</a:t>
            </a:r>
          </a:p>
        </p:txBody>
      </p:sp>
      <p:sp>
        <p:nvSpPr>
          <p:cNvPr id="20" name="Rectangle 19">
            <a:extLst>
              <a:ext uri="{FF2B5EF4-FFF2-40B4-BE49-F238E27FC236}">
                <a16:creationId xmlns:a16="http://schemas.microsoft.com/office/drawing/2014/main" id="{864CF370-3152-3D92-12B8-D4148EB379FF}"/>
              </a:ext>
            </a:extLst>
          </p:cNvPr>
          <p:cNvSpPr/>
          <p:nvPr/>
        </p:nvSpPr>
        <p:spPr>
          <a:xfrm>
            <a:off x="1560490" y="4095430"/>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03</a:t>
            </a:r>
          </a:p>
        </p:txBody>
      </p:sp>
      <p:sp>
        <p:nvSpPr>
          <p:cNvPr id="21" name="Rectangle 20">
            <a:extLst>
              <a:ext uri="{FF2B5EF4-FFF2-40B4-BE49-F238E27FC236}">
                <a16:creationId xmlns:a16="http://schemas.microsoft.com/office/drawing/2014/main" id="{BE5B3978-3BC8-32E6-2A12-F084597D1B18}"/>
              </a:ext>
            </a:extLst>
          </p:cNvPr>
          <p:cNvSpPr/>
          <p:nvPr/>
        </p:nvSpPr>
        <p:spPr>
          <a:xfrm>
            <a:off x="2491158" y="5163605"/>
            <a:ext cx="9458186" cy="830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p>
            <a:r>
              <a:rPr lang="en-US" dirty="0">
                <a:solidFill>
                  <a:schemeClr val="tx1"/>
                </a:solidFill>
              </a:rPr>
              <a:t>If it’s minor changes to cost, you aren’t likely to be required to remeasure the discount rate. If you add a whole additional asset/make other significant asset changes you are likely to need a new lease. </a:t>
            </a:r>
            <a:r>
              <a:rPr lang="en-US" b="1" i="1" dirty="0">
                <a:solidFill>
                  <a:schemeClr val="tx1"/>
                </a:solidFill>
              </a:rPr>
              <a:t>Overall, unfortunately, the only answer is to read the standard.</a:t>
            </a:r>
          </a:p>
        </p:txBody>
      </p:sp>
      <p:sp>
        <p:nvSpPr>
          <p:cNvPr id="22" name="Rectangle 21">
            <a:extLst>
              <a:ext uri="{FF2B5EF4-FFF2-40B4-BE49-F238E27FC236}">
                <a16:creationId xmlns:a16="http://schemas.microsoft.com/office/drawing/2014/main" id="{32D08320-A4B4-4146-CB80-52BAEB1E3C6D}"/>
              </a:ext>
            </a:extLst>
          </p:cNvPr>
          <p:cNvSpPr/>
          <p:nvPr/>
        </p:nvSpPr>
        <p:spPr>
          <a:xfrm>
            <a:off x="1560490" y="5216335"/>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t>04</a:t>
            </a:r>
          </a:p>
        </p:txBody>
      </p:sp>
      <p:cxnSp>
        <p:nvCxnSpPr>
          <p:cNvPr id="23" name="Straight Connector 22">
            <a:extLst>
              <a:ext uri="{FF2B5EF4-FFF2-40B4-BE49-F238E27FC236}">
                <a16:creationId xmlns:a16="http://schemas.microsoft.com/office/drawing/2014/main" id="{7323D582-D2FA-E3C5-55E8-2C13E5104E0F}"/>
              </a:ext>
            </a:extLst>
          </p:cNvPr>
          <p:cNvCxnSpPr>
            <a:cxnSpLocks/>
          </p:cNvCxnSpPr>
          <p:nvPr/>
        </p:nvCxnSpPr>
        <p:spPr>
          <a:xfrm>
            <a:off x="2491158" y="2769677"/>
            <a:ext cx="5971046" cy="14321"/>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8CFB689-D3CE-372A-A9DD-B1FD18132292}"/>
              </a:ext>
            </a:extLst>
          </p:cNvPr>
          <p:cNvCxnSpPr>
            <a:cxnSpLocks/>
          </p:cNvCxnSpPr>
          <p:nvPr/>
        </p:nvCxnSpPr>
        <p:spPr>
          <a:xfrm>
            <a:off x="2491158" y="3890583"/>
            <a:ext cx="5971046" cy="14321"/>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8805A0C-38DF-E573-3744-7B13CB3DCEE6}"/>
              </a:ext>
            </a:extLst>
          </p:cNvPr>
          <p:cNvCxnSpPr>
            <a:cxnSpLocks/>
          </p:cNvCxnSpPr>
          <p:nvPr/>
        </p:nvCxnSpPr>
        <p:spPr>
          <a:xfrm>
            <a:off x="2491157" y="5011489"/>
            <a:ext cx="5971046" cy="14321"/>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191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6C147-ABE3-479F-97C0-06D95EC42182}"/>
              </a:ext>
            </a:extLst>
          </p:cNvPr>
          <p:cNvSpPr>
            <a:spLocks noGrp="1"/>
          </p:cNvSpPr>
          <p:nvPr>
            <p:ph type="title"/>
          </p:nvPr>
        </p:nvSpPr>
        <p:spPr/>
        <p:txBody>
          <a:bodyPr/>
          <a:lstStyle/>
          <a:p>
            <a:r>
              <a:rPr lang="en-GB"/>
              <a:t>IFRS 17</a:t>
            </a:r>
          </a:p>
        </p:txBody>
      </p:sp>
      <p:sp>
        <p:nvSpPr>
          <p:cNvPr id="3" name="Footer Placeholder 2">
            <a:extLst>
              <a:ext uri="{FF2B5EF4-FFF2-40B4-BE49-F238E27FC236}">
                <a16:creationId xmlns:a16="http://schemas.microsoft.com/office/drawing/2014/main" id="{6B08CF3B-80A0-4B64-8C4F-A47B3CC2859D}"/>
              </a:ext>
            </a:extLst>
          </p:cNvPr>
          <p:cNvSpPr>
            <a:spLocks noGrp="1"/>
          </p:cNvSpPr>
          <p:nvPr>
            <p:ph type="ftr" sz="quarter" idx="10"/>
          </p:nvPr>
        </p:nvSpPr>
        <p:spPr/>
        <p:txBody>
          <a:bodyPr/>
          <a:lstStyle/>
          <a:p>
            <a:r>
              <a:rPr lang="en-GB"/>
              <a:t>IFRS 16 and IFRS 17</a:t>
            </a:r>
            <a:endParaRPr lang="en-GB" sz="1400"/>
          </a:p>
        </p:txBody>
      </p:sp>
      <p:sp>
        <p:nvSpPr>
          <p:cNvPr id="4" name="Slide Number Placeholder 3">
            <a:extLst>
              <a:ext uri="{FF2B5EF4-FFF2-40B4-BE49-F238E27FC236}">
                <a16:creationId xmlns:a16="http://schemas.microsoft.com/office/drawing/2014/main" id="{C354D4DB-AEF1-466F-80FA-F44F20DE21BC}"/>
              </a:ext>
            </a:extLst>
          </p:cNvPr>
          <p:cNvSpPr>
            <a:spLocks noGrp="1"/>
          </p:cNvSpPr>
          <p:nvPr>
            <p:ph type="sldNum" sz="quarter" idx="11"/>
          </p:nvPr>
        </p:nvSpPr>
        <p:spPr/>
        <p:txBody>
          <a:bodyPr/>
          <a:lstStyle/>
          <a:p>
            <a:fld id="{344369E4-5DE7-46E5-874E-4FD437973785}" type="slidenum">
              <a:rPr lang="en-GB" smtClean="0"/>
              <a:pPr/>
              <a:t>5</a:t>
            </a:fld>
            <a:endParaRPr lang="en-GB" sz="1400"/>
          </a:p>
        </p:txBody>
      </p:sp>
      <p:sp>
        <p:nvSpPr>
          <p:cNvPr id="5" name="Rectangle 4">
            <a:extLst>
              <a:ext uri="{FF2B5EF4-FFF2-40B4-BE49-F238E27FC236}">
                <a16:creationId xmlns:a16="http://schemas.microsoft.com/office/drawing/2014/main" id="{8FDAEF24-0559-4CF4-9F8A-848B94DC448D}"/>
              </a:ext>
            </a:extLst>
          </p:cNvPr>
          <p:cNvSpPr/>
          <p:nvPr/>
        </p:nvSpPr>
        <p:spPr>
          <a:xfrm>
            <a:off x="985604" y="3056364"/>
            <a:ext cx="3124199" cy="28951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Pentagon 5">
            <a:extLst>
              <a:ext uri="{FF2B5EF4-FFF2-40B4-BE49-F238E27FC236}">
                <a16:creationId xmlns:a16="http://schemas.microsoft.com/office/drawing/2014/main" id="{44C9322F-A59C-4E79-B315-3DE55BA43E3B}"/>
              </a:ext>
            </a:extLst>
          </p:cNvPr>
          <p:cNvSpPr/>
          <p:nvPr/>
        </p:nvSpPr>
        <p:spPr>
          <a:xfrm rot="5400000">
            <a:off x="1694265" y="1248668"/>
            <a:ext cx="1706880" cy="3124200"/>
          </a:xfrm>
          <a:prstGeom prst="homePlate">
            <a:avLst>
              <a:gd name="adj" fmla="val 164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DEBFAE18-E4F2-4866-B228-F062EA6D1CF9}"/>
              </a:ext>
            </a:extLst>
          </p:cNvPr>
          <p:cNvSpPr/>
          <p:nvPr/>
        </p:nvSpPr>
        <p:spPr>
          <a:xfrm>
            <a:off x="2200669" y="3282402"/>
            <a:ext cx="694072" cy="6940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86CF1DEA-23E7-46BC-9929-2AA1F7955BC1}"/>
              </a:ext>
            </a:extLst>
          </p:cNvPr>
          <p:cNvSpPr/>
          <p:nvPr/>
        </p:nvSpPr>
        <p:spPr>
          <a:xfrm>
            <a:off x="2232440" y="3314173"/>
            <a:ext cx="630530" cy="6305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3C9163D-A0CD-4FA0-A70B-A04E41C8CFC5}"/>
              </a:ext>
            </a:extLst>
          </p:cNvPr>
          <p:cNvSpPr txBox="1"/>
          <p:nvPr/>
        </p:nvSpPr>
        <p:spPr>
          <a:xfrm>
            <a:off x="1257068" y="2240442"/>
            <a:ext cx="2581275" cy="369332"/>
          </a:xfrm>
          <a:prstGeom prst="rect">
            <a:avLst/>
          </a:prstGeom>
          <a:noFill/>
        </p:spPr>
        <p:txBody>
          <a:bodyPr wrap="square" lIns="0" tIns="0" rIns="0" bIns="0" rtlCol="0">
            <a:spAutoFit/>
          </a:bodyPr>
          <a:lstStyle/>
          <a:p>
            <a:pPr algn="ctr"/>
            <a:r>
              <a:rPr lang="en-US" sz="2400" b="1">
                <a:solidFill>
                  <a:schemeClr val="bg1"/>
                </a:solidFill>
              </a:rPr>
              <a:t>What is it?</a:t>
            </a:r>
            <a:endParaRPr lang="en-US">
              <a:solidFill>
                <a:schemeClr val="bg1"/>
              </a:solidFill>
            </a:endParaRPr>
          </a:p>
        </p:txBody>
      </p:sp>
      <p:sp>
        <p:nvSpPr>
          <p:cNvPr id="10" name="TextBox 9">
            <a:extLst>
              <a:ext uri="{FF2B5EF4-FFF2-40B4-BE49-F238E27FC236}">
                <a16:creationId xmlns:a16="http://schemas.microsoft.com/office/drawing/2014/main" id="{F0CB7BFA-D863-4989-95FA-58286DD3D082}"/>
              </a:ext>
            </a:extLst>
          </p:cNvPr>
          <p:cNvSpPr txBox="1"/>
          <p:nvPr/>
        </p:nvSpPr>
        <p:spPr>
          <a:xfrm>
            <a:off x="1257068" y="4116914"/>
            <a:ext cx="2581276" cy="1723549"/>
          </a:xfrm>
          <a:prstGeom prst="rect">
            <a:avLst/>
          </a:prstGeom>
          <a:noFill/>
        </p:spPr>
        <p:txBody>
          <a:bodyPr wrap="square" lIns="0" tIns="0" rIns="0" bIns="0" rtlCol="0">
            <a:spAutoFit/>
          </a:bodyPr>
          <a:lstStyle/>
          <a:p>
            <a:pPr algn="ctr"/>
            <a:r>
              <a:rPr lang="en-US" sz="1400"/>
              <a:t>IFRS 17 is a new accounting standard for insurance contracts, replacing IFRS 4.</a:t>
            </a:r>
          </a:p>
          <a:p>
            <a:pPr algn="ctr"/>
            <a:endParaRPr lang="en-US" sz="1400"/>
          </a:p>
          <a:p>
            <a:pPr algn="ctr"/>
            <a:r>
              <a:rPr lang="en-US" sz="1400"/>
              <a:t>It has already been implemented for the private sector, with implementation for the public sector expected in FY 25/26.</a:t>
            </a:r>
          </a:p>
        </p:txBody>
      </p:sp>
      <p:sp>
        <p:nvSpPr>
          <p:cNvPr id="11" name="Freeform 471">
            <a:extLst>
              <a:ext uri="{FF2B5EF4-FFF2-40B4-BE49-F238E27FC236}">
                <a16:creationId xmlns:a16="http://schemas.microsoft.com/office/drawing/2014/main" id="{2E22F3DB-A8E1-4EC1-91EC-8BE88F3A1130}"/>
              </a:ext>
            </a:extLst>
          </p:cNvPr>
          <p:cNvSpPr>
            <a:spLocks/>
          </p:cNvSpPr>
          <p:nvPr/>
        </p:nvSpPr>
        <p:spPr bwMode="auto">
          <a:xfrm>
            <a:off x="2408597" y="3574730"/>
            <a:ext cx="278216" cy="156975"/>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noFill/>
          <a:ln w="14288"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2" name="Rectangle 11">
            <a:extLst>
              <a:ext uri="{FF2B5EF4-FFF2-40B4-BE49-F238E27FC236}">
                <a16:creationId xmlns:a16="http://schemas.microsoft.com/office/drawing/2014/main" id="{11016CCA-4AE9-4B99-9F11-9F264188D762}"/>
              </a:ext>
            </a:extLst>
          </p:cNvPr>
          <p:cNvSpPr/>
          <p:nvPr/>
        </p:nvSpPr>
        <p:spPr>
          <a:xfrm>
            <a:off x="4471754" y="3056364"/>
            <a:ext cx="3124199" cy="28951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Pentagon 12">
            <a:extLst>
              <a:ext uri="{FF2B5EF4-FFF2-40B4-BE49-F238E27FC236}">
                <a16:creationId xmlns:a16="http://schemas.microsoft.com/office/drawing/2014/main" id="{807D0F99-B789-4C34-932A-59AC980B6B6B}"/>
              </a:ext>
            </a:extLst>
          </p:cNvPr>
          <p:cNvSpPr/>
          <p:nvPr/>
        </p:nvSpPr>
        <p:spPr>
          <a:xfrm rot="5400000">
            <a:off x="5180415" y="1248668"/>
            <a:ext cx="1706880" cy="3124200"/>
          </a:xfrm>
          <a:prstGeom prst="homePlate">
            <a:avLst>
              <a:gd name="adj" fmla="val 164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A2BA1B7-7B6B-4D0F-8696-EA986D16A8B2}"/>
              </a:ext>
            </a:extLst>
          </p:cNvPr>
          <p:cNvSpPr/>
          <p:nvPr/>
        </p:nvSpPr>
        <p:spPr>
          <a:xfrm>
            <a:off x="5686819" y="3282402"/>
            <a:ext cx="694072" cy="6940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216B8843-C283-4EF3-92A8-CD09350BDB4A}"/>
              </a:ext>
            </a:extLst>
          </p:cNvPr>
          <p:cNvSpPr/>
          <p:nvPr/>
        </p:nvSpPr>
        <p:spPr>
          <a:xfrm>
            <a:off x="5718590" y="3314173"/>
            <a:ext cx="630530" cy="6305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1FF7CDA-9F5D-4DA3-8F7B-CEE3B887EF5C}"/>
              </a:ext>
            </a:extLst>
          </p:cNvPr>
          <p:cNvSpPr txBox="1"/>
          <p:nvPr/>
        </p:nvSpPr>
        <p:spPr>
          <a:xfrm>
            <a:off x="4743218" y="2240442"/>
            <a:ext cx="2581275" cy="369332"/>
          </a:xfrm>
          <a:prstGeom prst="rect">
            <a:avLst/>
          </a:prstGeom>
          <a:noFill/>
        </p:spPr>
        <p:txBody>
          <a:bodyPr wrap="square" lIns="0" tIns="0" rIns="0" bIns="0" rtlCol="0">
            <a:spAutoFit/>
          </a:bodyPr>
          <a:lstStyle/>
          <a:p>
            <a:pPr algn="ctr"/>
            <a:r>
              <a:rPr lang="en-US" sz="2400" b="1">
                <a:solidFill>
                  <a:schemeClr val="bg1"/>
                </a:solidFill>
              </a:rPr>
              <a:t>Why do I care?</a:t>
            </a:r>
          </a:p>
        </p:txBody>
      </p:sp>
      <p:sp>
        <p:nvSpPr>
          <p:cNvPr id="17" name="TextBox 16">
            <a:extLst>
              <a:ext uri="{FF2B5EF4-FFF2-40B4-BE49-F238E27FC236}">
                <a16:creationId xmlns:a16="http://schemas.microsoft.com/office/drawing/2014/main" id="{8EDC1FEB-FA2B-44E8-A5B9-90BAA09AF656}"/>
              </a:ext>
            </a:extLst>
          </p:cNvPr>
          <p:cNvSpPr txBox="1"/>
          <p:nvPr/>
        </p:nvSpPr>
        <p:spPr>
          <a:xfrm>
            <a:off x="4743218" y="4116914"/>
            <a:ext cx="2581276" cy="1723549"/>
          </a:xfrm>
          <a:prstGeom prst="rect">
            <a:avLst/>
          </a:prstGeom>
          <a:noFill/>
        </p:spPr>
        <p:txBody>
          <a:bodyPr wrap="square" lIns="0" tIns="0" rIns="0" bIns="0" rtlCol="0">
            <a:spAutoFit/>
          </a:bodyPr>
          <a:lstStyle/>
          <a:p>
            <a:pPr algn="ctr"/>
            <a:r>
              <a:rPr lang="en-US" sz="1400"/>
              <a:t>This mainly impacts the insurance industry.</a:t>
            </a:r>
          </a:p>
          <a:p>
            <a:pPr algn="ctr"/>
            <a:endParaRPr lang="en-US" sz="1400"/>
          </a:p>
          <a:p>
            <a:pPr algn="ctr"/>
            <a:r>
              <a:rPr lang="en-US" sz="1400"/>
              <a:t>However, some contracts may have indemnities or other implicit insurance contracts – in which case IFRS 17 would be applicable.</a:t>
            </a:r>
          </a:p>
        </p:txBody>
      </p:sp>
      <p:sp>
        <p:nvSpPr>
          <p:cNvPr id="18" name="Freeform 471">
            <a:extLst>
              <a:ext uri="{FF2B5EF4-FFF2-40B4-BE49-F238E27FC236}">
                <a16:creationId xmlns:a16="http://schemas.microsoft.com/office/drawing/2014/main" id="{DA0A55A6-782A-49B6-BB8D-1A463DD7CE62}"/>
              </a:ext>
            </a:extLst>
          </p:cNvPr>
          <p:cNvSpPr>
            <a:spLocks/>
          </p:cNvSpPr>
          <p:nvPr/>
        </p:nvSpPr>
        <p:spPr bwMode="auto">
          <a:xfrm>
            <a:off x="5894747" y="3574730"/>
            <a:ext cx="278216" cy="156975"/>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noFill/>
          <a:ln w="14288"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19" name="Rectangle 18">
            <a:extLst>
              <a:ext uri="{FF2B5EF4-FFF2-40B4-BE49-F238E27FC236}">
                <a16:creationId xmlns:a16="http://schemas.microsoft.com/office/drawing/2014/main" id="{D7264A4D-8E4A-475B-9EBF-5984BF0A82EC}"/>
              </a:ext>
            </a:extLst>
          </p:cNvPr>
          <p:cNvSpPr/>
          <p:nvPr/>
        </p:nvSpPr>
        <p:spPr>
          <a:xfrm>
            <a:off x="7957904" y="3056364"/>
            <a:ext cx="3124199" cy="289511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Pentagon 19">
            <a:extLst>
              <a:ext uri="{FF2B5EF4-FFF2-40B4-BE49-F238E27FC236}">
                <a16:creationId xmlns:a16="http://schemas.microsoft.com/office/drawing/2014/main" id="{10F7A50B-0953-4C25-B866-BF0D113DD17E}"/>
              </a:ext>
            </a:extLst>
          </p:cNvPr>
          <p:cNvSpPr/>
          <p:nvPr/>
        </p:nvSpPr>
        <p:spPr>
          <a:xfrm rot="5400000">
            <a:off x="8666565" y="1248668"/>
            <a:ext cx="1706880" cy="3124200"/>
          </a:xfrm>
          <a:prstGeom prst="homePlate">
            <a:avLst>
              <a:gd name="adj" fmla="val 164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1CAD4A2-A48E-4BB5-8FAE-4C691CF8DB20}"/>
              </a:ext>
            </a:extLst>
          </p:cNvPr>
          <p:cNvSpPr/>
          <p:nvPr/>
        </p:nvSpPr>
        <p:spPr>
          <a:xfrm>
            <a:off x="9172969" y="3282402"/>
            <a:ext cx="694072" cy="69407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22749216-8694-441D-BD84-88E9B5763D32}"/>
              </a:ext>
            </a:extLst>
          </p:cNvPr>
          <p:cNvSpPr/>
          <p:nvPr/>
        </p:nvSpPr>
        <p:spPr>
          <a:xfrm>
            <a:off x="9204740" y="3314173"/>
            <a:ext cx="630530" cy="6305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ADE4D324-97B8-40D6-98BA-AA0494D800E6}"/>
              </a:ext>
            </a:extLst>
          </p:cNvPr>
          <p:cNvSpPr txBox="1"/>
          <p:nvPr/>
        </p:nvSpPr>
        <p:spPr>
          <a:xfrm>
            <a:off x="8229368" y="2240442"/>
            <a:ext cx="2581275" cy="738664"/>
          </a:xfrm>
          <a:prstGeom prst="rect">
            <a:avLst/>
          </a:prstGeom>
          <a:noFill/>
        </p:spPr>
        <p:txBody>
          <a:bodyPr wrap="square" lIns="0" tIns="0" rIns="0" bIns="0" rtlCol="0">
            <a:spAutoFit/>
          </a:bodyPr>
          <a:lstStyle/>
          <a:p>
            <a:pPr algn="ctr"/>
            <a:r>
              <a:rPr lang="en-US" sz="2400" b="1">
                <a:solidFill>
                  <a:schemeClr val="bg1"/>
                </a:solidFill>
              </a:rPr>
              <a:t>What do I need to do?</a:t>
            </a:r>
            <a:endParaRPr lang="en-US">
              <a:solidFill>
                <a:schemeClr val="bg1"/>
              </a:solidFill>
            </a:endParaRPr>
          </a:p>
        </p:txBody>
      </p:sp>
      <p:sp>
        <p:nvSpPr>
          <p:cNvPr id="24" name="TextBox 23">
            <a:extLst>
              <a:ext uri="{FF2B5EF4-FFF2-40B4-BE49-F238E27FC236}">
                <a16:creationId xmlns:a16="http://schemas.microsoft.com/office/drawing/2014/main" id="{BA6E834B-C36B-456D-AFF2-E0C798D2B925}"/>
              </a:ext>
            </a:extLst>
          </p:cNvPr>
          <p:cNvSpPr txBox="1"/>
          <p:nvPr/>
        </p:nvSpPr>
        <p:spPr>
          <a:xfrm>
            <a:off x="8082199" y="4116914"/>
            <a:ext cx="2852733" cy="1508105"/>
          </a:xfrm>
          <a:prstGeom prst="rect">
            <a:avLst/>
          </a:prstGeom>
          <a:noFill/>
        </p:spPr>
        <p:txBody>
          <a:bodyPr wrap="square" lIns="0" tIns="0" rIns="0" bIns="0" rtlCol="0">
            <a:spAutoFit/>
          </a:bodyPr>
          <a:lstStyle/>
          <a:p>
            <a:pPr algn="ctr"/>
            <a:r>
              <a:rPr lang="en-US" sz="1400"/>
              <a:t>Essentially, repeat the review process you completed for IFRS 16, but with IFRS 17 in mind instead.</a:t>
            </a:r>
          </a:p>
          <a:p>
            <a:pPr algn="ctr"/>
            <a:endParaRPr lang="en-US" sz="1400"/>
          </a:p>
          <a:p>
            <a:pPr algn="ctr"/>
            <a:r>
              <a:rPr lang="en-US" sz="1400"/>
              <a:t>However, in this instance the most likely outcome is you evidence that the impact is not material.</a:t>
            </a:r>
          </a:p>
        </p:txBody>
      </p:sp>
      <p:sp>
        <p:nvSpPr>
          <p:cNvPr id="25" name="Freeform 471">
            <a:extLst>
              <a:ext uri="{FF2B5EF4-FFF2-40B4-BE49-F238E27FC236}">
                <a16:creationId xmlns:a16="http://schemas.microsoft.com/office/drawing/2014/main" id="{469CB9DF-7AED-4AF5-86CB-66E09751A9A1}"/>
              </a:ext>
            </a:extLst>
          </p:cNvPr>
          <p:cNvSpPr>
            <a:spLocks/>
          </p:cNvSpPr>
          <p:nvPr/>
        </p:nvSpPr>
        <p:spPr bwMode="auto">
          <a:xfrm>
            <a:off x="9380897" y="3574730"/>
            <a:ext cx="278216" cy="156975"/>
          </a:xfrm>
          <a:custGeom>
            <a:avLst/>
            <a:gdLst>
              <a:gd name="T0" fmla="*/ 0 w 218"/>
              <a:gd name="T1" fmla="*/ 0 h 123"/>
              <a:gd name="T2" fmla="*/ 109 w 218"/>
              <a:gd name="T3" fmla="*/ 123 h 123"/>
              <a:gd name="T4" fmla="*/ 218 w 218"/>
              <a:gd name="T5" fmla="*/ 0 h 123"/>
            </a:gdLst>
            <a:ahLst/>
            <a:cxnLst>
              <a:cxn ang="0">
                <a:pos x="T0" y="T1"/>
              </a:cxn>
              <a:cxn ang="0">
                <a:pos x="T2" y="T3"/>
              </a:cxn>
              <a:cxn ang="0">
                <a:pos x="T4" y="T5"/>
              </a:cxn>
            </a:cxnLst>
            <a:rect l="0" t="0" r="r" b="b"/>
            <a:pathLst>
              <a:path w="218" h="123">
                <a:moveTo>
                  <a:pt x="0" y="0"/>
                </a:moveTo>
                <a:lnTo>
                  <a:pt x="109" y="123"/>
                </a:lnTo>
                <a:lnTo>
                  <a:pt x="218" y="0"/>
                </a:lnTo>
              </a:path>
            </a:pathLst>
          </a:custGeom>
          <a:noFill/>
          <a:ln w="14288"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cxnSp>
        <p:nvCxnSpPr>
          <p:cNvPr id="26" name="Straight Connector 25">
            <a:extLst>
              <a:ext uri="{FF2B5EF4-FFF2-40B4-BE49-F238E27FC236}">
                <a16:creationId xmlns:a16="http://schemas.microsoft.com/office/drawing/2014/main" id="{61A3EA8B-06F9-DF91-273C-E1ECADA1B560}"/>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itle 1">
            <a:extLst>
              <a:ext uri="{FF2B5EF4-FFF2-40B4-BE49-F238E27FC236}">
                <a16:creationId xmlns:a16="http://schemas.microsoft.com/office/drawing/2014/main" id="{3FCED7B1-A7A9-5044-F93B-34861DF91A3B}"/>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a:t>Introduction</a:t>
            </a:r>
          </a:p>
        </p:txBody>
      </p:sp>
    </p:spTree>
    <p:extLst>
      <p:ext uri="{BB962C8B-B14F-4D97-AF65-F5344CB8AC3E}">
        <p14:creationId xmlns:p14="http://schemas.microsoft.com/office/powerpoint/2010/main" val="4061229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7040-B694-4C4B-A43F-04C7D5F749F6}"/>
              </a:ext>
            </a:extLst>
          </p:cNvPr>
          <p:cNvSpPr>
            <a:spLocks noGrp="1"/>
          </p:cNvSpPr>
          <p:nvPr>
            <p:ph type="title"/>
          </p:nvPr>
        </p:nvSpPr>
        <p:spPr/>
        <p:txBody>
          <a:bodyPr/>
          <a:lstStyle/>
          <a:p>
            <a:r>
              <a:rPr lang="en-GB"/>
              <a:t>IFRS 17</a:t>
            </a:r>
          </a:p>
        </p:txBody>
      </p:sp>
      <p:sp>
        <p:nvSpPr>
          <p:cNvPr id="4" name="Footer Placeholder 3">
            <a:extLst>
              <a:ext uri="{FF2B5EF4-FFF2-40B4-BE49-F238E27FC236}">
                <a16:creationId xmlns:a16="http://schemas.microsoft.com/office/drawing/2014/main" id="{8BF623B6-9B4D-4F43-9C37-FFE432745D7B}"/>
              </a:ext>
            </a:extLst>
          </p:cNvPr>
          <p:cNvSpPr>
            <a:spLocks noGrp="1"/>
          </p:cNvSpPr>
          <p:nvPr>
            <p:ph type="ftr" sz="quarter" idx="10"/>
          </p:nvPr>
        </p:nvSpPr>
        <p:spPr/>
        <p:txBody>
          <a:bodyPr/>
          <a:lstStyle/>
          <a:p>
            <a:r>
              <a:rPr lang="en-GB"/>
              <a:t>IFRS 16 and IFRS 17</a:t>
            </a:r>
            <a:endParaRPr lang="en-GB" sz="1400"/>
          </a:p>
        </p:txBody>
      </p:sp>
      <p:sp>
        <p:nvSpPr>
          <p:cNvPr id="5" name="Slide Number Placeholder 4">
            <a:extLst>
              <a:ext uri="{FF2B5EF4-FFF2-40B4-BE49-F238E27FC236}">
                <a16:creationId xmlns:a16="http://schemas.microsoft.com/office/drawing/2014/main" id="{313231DB-D61E-44D1-A27D-41B1299C137B}"/>
              </a:ext>
            </a:extLst>
          </p:cNvPr>
          <p:cNvSpPr>
            <a:spLocks noGrp="1"/>
          </p:cNvSpPr>
          <p:nvPr>
            <p:ph type="sldNum" sz="quarter" idx="11"/>
          </p:nvPr>
        </p:nvSpPr>
        <p:spPr/>
        <p:txBody>
          <a:bodyPr/>
          <a:lstStyle/>
          <a:p>
            <a:fld id="{344369E4-5DE7-46E5-874E-4FD437973785}" type="slidenum">
              <a:rPr lang="en-GB" smtClean="0"/>
              <a:pPr/>
              <a:t>6</a:t>
            </a:fld>
            <a:endParaRPr lang="en-GB" sz="1400"/>
          </a:p>
        </p:txBody>
      </p:sp>
      <p:sp>
        <p:nvSpPr>
          <p:cNvPr id="6" name="Rectangle 5">
            <a:extLst>
              <a:ext uri="{FF2B5EF4-FFF2-40B4-BE49-F238E27FC236}">
                <a16:creationId xmlns:a16="http://schemas.microsoft.com/office/drawing/2014/main" id="{64A57AEF-5ED8-83EA-DA59-2A51F3354E13}"/>
              </a:ext>
            </a:extLst>
          </p:cNvPr>
          <p:cNvSpPr/>
          <p:nvPr/>
        </p:nvSpPr>
        <p:spPr>
          <a:xfrm>
            <a:off x="330206" y="1728315"/>
            <a:ext cx="3628845" cy="431074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FF4D1051-27D6-E580-D787-6AF4319F7D91}"/>
              </a:ext>
            </a:extLst>
          </p:cNvPr>
          <p:cNvSpPr txBox="1"/>
          <p:nvPr/>
        </p:nvSpPr>
        <p:spPr>
          <a:xfrm>
            <a:off x="392683" y="1865566"/>
            <a:ext cx="3071446" cy="1200329"/>
          </a:xfrm>
          <a:prstGeom prst="rect">
            <a:avLst/>
          </a:prstGeom>
          <a:noFill/>
        </p:spPr>
        <p:txBody>
          <a:bodyPr wrap="square" rtlCol="0">
            <a:spAutoFit/>
          </a:bodyPr>
          <a:lstStyle/>
          <a:p>
            <a:pPr algn="ctr"/>
            <a:r>
              <a:rPr lang="en-GB" sz="2400" b="1">
                <a:solidFill>
                  <a:schemeClr val="bg1"/>
                </a:solidFill>
              </a:rPr>
              <a:t>What is an insurance contract?</a:t>
            </a:r>
            <a:endParaRPr lang="en-US" sz="2400" b="1">
              <a:solidFill>
                <a:schemeClr val="bg1"/>
              </a:solidFill>
            </a:endParaRPr>
          </a:p>
        </p:txBody>
      </p:sp>
      <p:sp>
        <p:nvSpPr>
          <p:cNvPr id="8" name="TextBox 7">
            <a:extLst>
              <a:ext uri="{FF2B5EF4-FFF2-40B4-BE49-F238E27FC236}">
                <a16:creationId xmlns:a16="http://schemas.microsoft.com/office/drawing/2014/main" id="{2D537A67-79E9-D334-DD33-31CAB98324AB}"/>
              </a:ext>
            </a:extLst>
          </p:cNvPr>
          <p:cNvSpPr txBox="1"/>
          <p:nvPr/>
        </p:nvSpPr>
        <p:spPr>
          <a:xfrm>
            <a:off x="330205" y="3090856"/>
            <a:ext cx="3071446" cy="2862322"/>
          </a:xfrm>
          <a:prstGeom prst="rect">
            <a:avLst/>
          </a:prstGeom>
          <a:noFill/>
        </p:spPr>
        <p:txBody>
          <a:bodyPr wrap="square" rtlCol="0">
            <a:spAutoFit/>
          </a:bodyPr>
          <a:lstStyle/>
          <a:p>
            <a:pPr algn="ctr"/>
            <a:r>
              <a:rPr lang="en-US">
                <a:solidFill>
                  <a:schemeClr val="bg1"/>
                </a:solidFill>
              </a:rPr>
              <a:t>A contract under which one party (the issuer) accepts significant insurance risk from another party (the policyholder) by agreeing to compensate the policyholder if a specified uncertain future event (the insured event) adversely affects the policyholder.</a:t>
            </a:r>
          </a:p>
        </p:txBody>
      </p:sp>
      <p:sp>
        <p:nvSpPr>
          <p:cNvPr id="9" name="Rectangle 8">
            <a:extLst>
              <a:ext uri="{FF2B5EF4-FFF2-40B4-BE49-F238E27FC236}">
                <a16:creationId xmlns:a16="http://schemas.microsoft.com/office/drawing/2014/main" id="{E7F53AB7-65F3-A524-E0BA-F65CB7D757A6}"/>
              </a:ext>
            </a:extLst>
          </p:cNvPr>
          <p:cNvSpPr/>
          <p:nvPr/>
        </p:nvSpPr>
        <p:spPr>
          <a:xfrm>
            <a:off x="3596283" y="1879651"/>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a:p>
        </p:txBody>
      </p:sp>
      <p:pic>
        <p:nvPicPr>
          <p:cNvPr id="12" name="Graphic 11" descr="Warning with solid fill">
            <a:extLst>
              <a:ext uri="{FF2B5EF4-FFF2-40B4-BE49-F238E27FC236}">
                <a16:creationId xmlns:a16="http://schemas.microsoft.com/office/drawing/2014/main" id="{DB170E24-2841-3762-4B8F-3281DC0135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6294" y="1930695"/>
            <a:ext cx="625510" cy="625510"/>
          </a:xfrm>
          <a:prstGeom prst="rect">
            <a:avLst/>
          </a:prstGeom>
        </p:spPr>
      </p:pic>
      <p:sp>
        <p:nvSpPr>
          <p:cNvPr id="13" name="TextBox 12">
            <a:extLst>
              <a:ext uri="{FF2B5EF4-FFF2-40B4-BE49-F238E27FC236}">
                <a16:creationId xmlns:a16="http://schemas.microsoft.com/office/drawing/2014/main" id="{F1CEEC5D-9977-806D-C553-B9987A3B64EF}"/>
              </a:ext>
            </a:extLst>
          </p:cNvPr>
          <p:cNvSpPr txBox="1"/>
          <p:nvPr/>
        </p:nvSpPr>
        <p:spPr>
          <a:xfrm>
            <a:off x="4453970" y="2057751"/>
            <a:ext cx="5184950" cy="369332"/>
          </a:xfrm>
          <a:prstGeom prst="rect">
            <a:avLst/>
          </a:prstGeom>
          <a:noFill/>
        </p:spPr>
        <p:txBody>
          <a:bodyPr wrap="square" rtlCol="0">
            <a:spAutoFit/>
          </a:bodyPr>
          <a:lstStyle/>
          <a:p>
            <a:r>
              <a:rPr lang="en-GB"/>
              <a:t>There is no requirement for a fee to be payable.</a:t>
            </a:r>
            <a:endParaRPr lang="en-US"/>
          </a:p>
        </p:txBody>
      </p:sp>
      <p:sp>
        <p:nvSpPr>
          <p:cNvPr id="14" name="TextBox 13">
            <a:extLst>
              <a:ext uri="{FF2B5EF4-FFF2-40B4-BE49-F238E27FC236}">
                <a16:creationId xmlns:a16="http://schemas.microsoft.com/office/drawing/2014/main" id="{43B0D9C0-91CA-4C54-D24B-BC688A20FAEB}"/>
              </a:ext>
            </a:extLst>
          </p:cNvPr>
          <p:cNvSpPr txBox="1"/>
          <p:nvPr/>
        </p:nvSpPr>
        <p:spPr>
          <a:xfrm>
            <a:off x="4453970" y="3009645"/>
            <a:ext cx="6391836" cy="646331"/>
          </a:xfrm>
          <a:prstGeom prst="rect">
            <a:avLst/>
          </a:prstGeom>
          <a:noFill/>
        </p:spPr>
        <p:txBody>
          <a:bodyPr wrap="square" rtlCol="0">
            <a:spAutoFit/>
          </a:bodyPr>
          <a:lstStyle/>
          <a:p>
            <a:r>
              <a:rPr lang="en-GB"/>
              <a:t>It does not apply to warranties, or financial guarantee contracts (use IFRS 9 instead for guarantees).</a:t>
            </a:r>
            <a:endParaRPr lang="en-US"/>
          </a:p>
        </p:txBody>
      </p:sp>
      <p:grpSp>
        <p:nvGrpSpPr>
          <p:cNvPr id="16" name="Group 15">
            <a:extLst>
              <a:ext uri="{FF2B5EF4-FFF2-40B4-BE49-F238E27FC236}">
                <a16:creationId xmlns:a16="http://schemas.microsoft.com/office/drawing/2014/main" id="{BE9B9460-3585-9210-85EA-72AA7CF54615}"/>
              </a:ext>
            </a:extLst>
          </p:cNvPr>
          <p:cNvGrpSpPr/>
          <p:nvPr/>
        </p:nvGrpSpPr>
        <p:grpSpPr>
          <a:xfrm>
            <a:off x="3598470" y="2970045"/>
            <a:ext cx="725533" cy="725533"/>
            <a:chOff x="3598470" y="2970045"/>
            <a:chExt cx="725533" cy="725533"/>
          </a:xfrm>
        </p:grpSpPr>
        <p:sp>
          <p:nvSpPr>
            <p:cNvPr id="10" name="Rectangle 9">
              <a:extLst>
                <a:ext uri="{FF2B5EF4-FFF2-40B4-BE49-F238E27FC236}">
                  <a16:creationId xmlns:a16="http://schemas.microsoft.com/office/drawing/2014/main" id="{B5D54ABB-F4C0-DA14-B3BD-9A43F4B1B4DE}"/>
                </a:ext>
              </a:extLst>
            </p:cNvPr>
            <p:cNvSpPr/>
            <p:nvPr/>
          </p:nvSpPr>
          <p:spPr>
            <a:xfrm>
              <a:off x="3598470" y="2970045"/>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a:p>
          </p:txBody>
        </p:sp>
        <p:pic>
          <p:nvPicPr>
            <p:cNvPr id="15" name="Graphic 14" descr="Warning with solid fill">
              <a:extLst>
                <a:ext uri="{FF2B5EF4-FFF2-40B4-BE49-F238E27FC236}">
                  <a16:creationId xmlns:a16="http://schemas.microsoft.com/office/drawing/2014/main" id="{1197A44D-70C7-50B1-70D5-6F2062EC78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6294" y="2992541"/>
              <a:ext cx="625510" cy="625510"/>
            </a:xfrm>
            <a:prstGeom prst="rect">
              <a:avLst/>
            </a:prstGeom>
          </p:spPr>
        </p:pic>
      </p:grpSp>
      <p:grpSp>
        <p:nvGrpSpPr>
          <p:cNvPr id="17" name="Group 16">
            <a:extLst>
              <a:ext uri="{FF2B5EF4-FFF2-40B4-BE49-F238E27FC236}">
                <a16:creationId xmlns:a16="http://schemas.microsoft.com/office/drawing/2014/main" id="{FD08545A-0E6F-EC93-1FB8-F9F1B9EB4B65}"/>
              </a:ext>
            </a:extLst>
          </p:cNvPr>
          <p:cNvGrpSpPr/>
          <p:nvPr/>
        </p:nvGrpSpPr>
        <p:grpSpPr>
          <a:xfrm>
            <a:off x="3595622" y="4057196"/>
            <a:ext cx="725533" cy="725533"/>
            <a:chOff x="3598470" y="2970045"/>
            <a:chExt cx="725533" cy="725533"/>
          </a:xfrm>
        </p:grpSpPr>
        <p:sp>
          <p:nvSpPr>
            <p:cNvPr id="18" name="Rectangle 17">
              <a:extLst>
                <a:ext uri="{FF2B5EF4-FFF2-40B4-BE49-F238E27FC236}">
                  <a16:creationId xmlns:a16="http://schemas.microsoft.com/office/drawing/2014/main" id="{076D5490-49B7-7C51-DB9A-D48F6C9B8158}"/>
                </a:ext>
              </a:extLst>
            </p:cNvPr>
            <p:cNvSpPr/>
            <p:nvPr/>
          </p:nvSpPr>
          <p:spPr>
            <a:xfrm>
              <a:off x="3598470" y="2970045"/>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a:p>
          </p:txBody>
        </p:sp>
        <p:pic>
          <p:nvPicPr>
            <p:cNvPr id="19" name="Graphic 18" descr="Warning with solid fill">
              <a:extLst>
                <a:ext uri="{FF2B5EF4-FFF2-40B4-BE49-F238E27FC236}">
                  <a16:creationId xmlns:a16="http://schemas.microsoft.com/office/drawing/2014/main" id="{6D21DD2E-4D4E-927B-9889-BBF222AC47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6294" y="2992541"/>
              <a:ext cx="625510" cy="625510"/>
            </a:xfrm>
            <a:prstGeom prst="rect">
              <a:avLst/>
            </a:prstGeom>
          </p:spPr>
        </p:pic>
      </p:grpSp>
      <p:sp>
        <p:nvSpPr>
          <p:cNvPr id="20" name="TextBox 19">
            <a:extLst>
              <a:ext uri="{FF2B5EF4-FFF2-40B4-BE49-F238E27FC236}">
                <a16:creationId xmlns:a16="http://schemas.microsoft.com/office/drawing/2014/main" id="{86E931FC-194E-1AA0-22D3-31834C1F53A7}"/>
              </a:ext>
            </a:extLst>
          </p:cNvPr>
          <p:cNvSpPr txBox="1"/>
          <p:nvPr/>
        </p:nvSpPr>
        <p:spPr>
          <a:xfrm>
            <a:off x="4453970" y="4136398"/>
            <a:ext cx="5184950" cy="646331"/>
          </a:xfrm>
          <a:prstGeom prst="rect">
            <a:avLst/>
          </a:prstGeom>
          <a:noFill/>
        </p:spPr>
        <p:txBody>
          <a:bodyPr wrap="square" rtlCol="0">
            <a:spAutoFit/>
          </a:bodyPr>
          <a:lstStyle/>
          <a:p>
            <a:r>
              <a:rPr lang="en-GB"/>
              <a:t>It does not apply to residual value guarantees embedded in leases.</a:t>
            </a:r>
            <a:endParaRPr lang="en-US"/>
          </a:p>
        </p:txBody>
      </p:sp>
      <p:sp>
        <p:nvSpPr>
          <p:cNvPr id="21" name="TextBox 20">
            <a:extLst>
              <a:ext uri="{FF2B5EF4-FFF2-40B4-BE49-F238E27FC236}">
                <a16:creationId xmlns:a16="http://schemas.microsoft.com/office/drawing/2014/main" id="{D5A1E166-A109-B8EC-13FB-9E129D6C995B}"/>
              </a:ext>
            </a:extLst>
          </p:cNvPr>
          <p:cNvSpPr txBox="1"/>
          <p:nvPr/>
        </p:nvSpPr>
        <p:spPr>
          <a:xfrm>
            <a:off x="4453970" y="5194743"/>
            <a:ext cx="6699700" cy="646331"/>
          </a:xfrm>
          <a:prstGeom prst="rect">
            <a:avLst/>
          </a:prstGeom>
          <a:noFill/>
        </p:spPr>
        <p:txBody>
          <a:bodyPr wrap="square" rtlCol="0">
            <a:spAutoFit/>
          </a:bodyPr>
          <a:lstStyle/>
          <a:p>
            <a:r>
              <a:rPr lang="en-GB"/>
              <a:t>It does not apply to insurance contracts where the entity is the policy holder (unless you are reinsuring an insurance risk).</a:t>
            </a:r>
            <a:endParaRPr lang="en-US"/>
          </a:p>
        </p:txBody>
      </p:sp>
      <p:grpSp>
        <p:nvGrpSpPr>
          <p:cNvPr id="22" name="Group 21">
            <a:extLst>
              <a:ext uri="{FF2B5EF4-FFF2-40B4-BE49-F238E27FC236}">
                <a16:creationId xmlns:a16="http://schemas.microsoft.com/office/drawing/2014/main" id="{C36573C0-C6D9-7B97-6195-C6E56DAB2315}"/>
              </a:ext>
            </a:extLst>
          </p:cNvPr>
          <p:cNvGrpSpPr/>
          <p:nvPr/>
        </p:nvGrpSpPr>
        <p:grpSpPr>
          <a:xfrm>
            <a:off x="3614125" y="5182521"/>
            <a:ext cx="725533" cy="725533"/>
            <a:chOff x="3598470" y="2970045"/>
            <a:chExt cx="725533" cy="725533"/>
          </a:xfrm>
        </p:grpSpPr>
        <p:sp>
          <p:nvSpPr>
            <p:cNvPr id="23" name="Rectangle 22">
              <a:extLst>
                <a:ext uri="{FF2B5EF4-FFF2-40B4-BE49-F238E27FC236}">
                  <a16:creationId xmlns:a16="http://schemas.microsoft.com/office/drawing/2014/main" id="{F750F140-E855-73FB-CCA3-D4BF0AC2C0E7}"/>
                </a:ext>
              </a:extLst>
            </p:cNvPr>
            <p:cNvSpPr/>
            <p:nvPr/>
          </p:nvSpPr>
          <p:spPr>
            <a:xfrm>
              <a:off x="3598470" y="2970045"/>
              <a:ext cx="725533" cy="725533"/>
            </a:xfrm>
            <a:prstGeom prst="rect">
              <a:avLst/>
            </a:prstGeom>
            <a:solidFill>
              <a:schemeClr val="accent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a:p>
          </p:txBody>
        </p:sp>
        <p:pic>
          <p:nvPicPr>
            <p:cNvPr id="24" name="Graphic 23" descr="Warning with solid fill">
              <a:extLst>
                <a:ext uri="{FF2B5EF4-FFF2-40B4-BE49-F238E27FC236}">
                  <a16:creationId xmlns:a16="http://schemas.microsoft.com/office/drawing/2014/main" id="{0B16F148-814A-E8D7-E1C3-C3B59302895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6294" y="2992541"/>
              <a:ext cx="625510" cy="625510"/>
            </a:xfrm>
            <a:prstGeom prst="rect">
              <a:avLst/>
            </a:prstGeom>
          </p:spPr>
        </p:pic>
      </p:grpSp>
      <p:sp>
        <p:nvSpPr>
          <p:cNvPr id="25" name="Title 1">
            <a:extLst>
              <a:ext uri="{FF2B5EF4-FFF2-40B4-BE49-F238E27FC236}">
                <a16:creationId xmlns:a16="http://schemas.microsoft.com/office/drawing/2014/main" id="{105981A0-80A8-27A9-D791-6923BC80690A}"/>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a:t>The basics</a:t>
            </a:r>
          </a:p>
        </p:txBody>
      </p:sp>
      <p:cxnSp>
        <p:nvCxnSpPr>
          <p:cNvPr id="26" name="Straight Connector 25">
            <a:extLst>
              <a:ext uri="{FF2B5EF4-FFF2-40B4-BE49-F238E27FC236}">
                <a16:creationId xmlns:a16="http://schemas.microsoft.com/office/drawing/2014/main" id="{A5699C99-0A88-83B2-D707-7181D8596A6F}"/>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0425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9A3BB-2DE3-4193-9B22-7B4780D26E9F}"/>
              </a:ext>
            </a:extLst>
          </p:cNvPr>
          <p:cNvSpPr>
            <a:spLocks noGrp="1"/>
          </p:cNvSpPr>
          <p:nvPr>
            <p:ph type="title"/>
          </p:nvPr>
        </p:nvSpPr>
        <p:spPr/>
        <p:txBody>
          <a:bodyPr/>
          <a:lstStyle/>
          <a:p>
            <a:r>
              <a:rPr lang="en-GB"/>
              <a:t>IFRS 17</a:t>
            </a:r>
          </a:p>
        </p:txBody>
      </p:sp>
      <p:sp>
        <p:nvSpPr>
          <p:cNvPr id="3" name="Footer Placeholder 2">
            <a:extLst>
              <a:ext uri="{FF2B5EF4-FFF2-40B4-BE49-F238E27FC236}">
                <a16:creationId xmlns:a16="http://schemas.microsoft.com/office/drawing/2014/main" id="{8F88D394-F81B-4199-81F1-A4A3F11F7915}"/>
              </a:ext>
            </a:extLst>
          </p:cNvPr>
          <p:cNvSpPr>
            <a:spLocks noGrp="1"/>
          </p:cNvSpPr>
          <p:nvPr>
            <p:ph type="ftr" sz="quarter" idx="10"/>
          </p:nvPr>
        </p:nvSpPr>
        <p:spPr/>
        <p:txBody>
          <a:bodyPr/>
          <a:lstStyle/>
          <a:p>
            <a:r>
              <a:rPr lang="en-GB"/>
              <a:t>IFRS 16 and IFRS 17</a:t>
            </a:r>
            <a:endParaRPr lang="en-GB" sz="1400"/>
          </a:p>
        </p:txBody>
      </p:sp>
      <p:sp>
        <p:nvSpPr>
          <p:cNvPr id="4" name="Slide Number Placeholder 3">
            <a:extLst>
              <a:ext uri="{FF2B5EF4-FFF2-40B4-BE49-F238E27FC236}">
                <a16:creationId xmlns:a16="http://schemas.microsoft.com/office/drawing/2014/main" id="{F1392166-30AB-4715-984B-CC4F8616B523}"/>
              </a:ext>
            </a:extLst>
          </p:cNvPr>
          <p:cNvSpPr>
            <a:spLocks noGrp="1"/>
          </p:cNvSpPr>
          <p:nvPr>
            <p:ph type="sldNum" sz="quarter" idx="11"/>
          </p:nvPr>
        </p:nvSpPr>
        <p:spPr/>
        <p:txBody>
          <a:bodyPr/>
          <a:lstStyle/>
          <a:p>
            <a:fld id="{344369E4-5DE7-46E5-874E-4FD437973785}" type="slidenum">
              <a:rPr lang="en-GB" smtClean="0"/>
              <a:pPr/>
              <a:t>7</a:t>
            </a:fld>
            <a:endParaRPr lang="en-GB" sz="1400"/>
          </a:p>
        </p:txBody>
      </p:sp>
      <p:sp>
        <p:nvSpPr>
          <p:cNvPr id="5" name="Rectangle 4">
            <a:extLst>
              <a:ext uri="{FF2B5EF4-FFF2-40B4-BE49-F238E27FC236}">
                <a16:creationId xmlns:a16="http://schemas.microsoft.com/office/drawing/2014/main" id="{A2DDED56-1EC6-415C-9DBB-645878EDA4F2}"/>
              </a:ext>
            </a:extLst>
          </p:cNvPr>
          <p:cNvSpPr/>
          <p:nvPr/>
        </p:nvSpPr>
        <p:spPr>
          <a:xfrm rot="1670087">
            <a:off x="5121781" y="2284086"/>
            <a:ext cx="1061924" cy="742824"/>
          </a:xfrm>
          <a:prstGeom prst="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Pentagon 17">
            <a:extLst>
              <a:ext uri="{FF2B5EF4-FFF2-40B4-BE49-F238E27FC236}">
                <a16:creationId xmlns:a16="http://schemas.microsoft.com/office/drawing/2014/main" id="{3891137C-4A08-46AE-AC39-FBA263A4EDD8}"/>
              </a:ext>
            </a:extLst>
          </p:cNvPr>
          <p:cNvSpPr/>
          <p:nvPr/>
        </p:nvSpPr>
        <p:spPr>
          <a:xfrm flipH="1">
            <a:off x="3581520" y="1537105"/>
            <a:ext cx="2714172" cy="1036411"/>
          </a:xfrm>
          <a:custGeom>
            <a:avLst/>
            <a:gdLst>
              <a:gd name="connsiteX0" fmla="*/ 0 w 2714172"/>
              <a:gd name="connsiteY0" fmla="*/ 0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0 w 2714172"/>
              <a:gd name="connsiteY5" fmla="*/ 0 h 1036411"/>
              <a:gd name="connsiteX0" fmla="*/ 538162 w 2714172"/>
              <a:gd name="connsiteY0" fmla="*/ 4762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538162 w 2714172"/>
              <a:gd name="connsiteY5" fmla="*/ 4762 h 1036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4172" h="1036411">
                <a:moveTo>
                  <a:pt x="538162" y="4762"/>
                </a:moveTo>
                <a:lnTo>
                  <a:pt x="2195967" y="0"/>
                </a:lnTo>
                <a:lnTo>
                  <a:pt x="2714172" y="518206"/>
                </a:lnTo>
                <a:lnTo>
                  <a:pt x="2195967" y="1036411"/>
                </a:lnTo>
                <a:lnTo>
                  <a:pt x="0" y="1036411"/>
                </a:lnTo>
                <a:lnTo>
                  <a:pt x="538162" y="4762"/>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A12EEFC6-753E-4E0A-A298-E6586C39842C}"/>
              </a:ext>
            </a:extLst>
          </p:cNvPr>
          <p:cNvSpPr/>
          <p:nvPr/>
        </p:nvSpPr>
        <p:spPr>
          <a:xfrm rot="19929913" flipH="1">
            <a:off x="5895596" y="3318909"/>
            <a:ext cx="1061924" cy="742824"/>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Pentagon 17">
            <a:extLst>
              <a:ext uri="{FF2B5EF4-FFF2-40B4-BE49-F238E27FC236}">
                <a16:creationId xmlns:a16="http://schemas.microsoft.com/office/drawing/2014/main" id="{4611C916-A532-4A30-B5F7-E99359688105}"/>
              </a:ext>
            </a:extLst>
          </p:cNvPr>
          <p:cNvSpPr/>
          <p:nvPr/>
        </p:nvSpPr>
        <p:spPr>
          <a:xfrm>
            <a:off x="5783609" y="2571928"/>
            <a:ext cx="2714172" cy="1036411"/>
          </a:xfrm>
          <a:custGeom>
            <a:avLst/>
            <a:gdLst>
              <a:gd name="connsiteX0" fmla="*/ 0 w 2714172"/>
              <a:gd name="connsiteY0" fmla="*/ 0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0 w 2714172"/>
              <a:gd name="connsiteY5" fmla="*/ 0 h 1036411"/>
              <a:gd name="connsiteX0" fmla="*/ 538162 w 2714172"/>
              <a:gd name="connsiteY0" fmla="*/ 4762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538162 w 2714172"/>
              <a:gd name="connsiteY5" fmla="*/ 4762 h 1036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4172" h="1036411">
                <a:moveTo>
                  <a:pt x="538162" y="4762"/>
                </a:moveTo>
                <a:lnTo>
                  <a:pt x="2195967" y="0"/>
                </a:lnTo>
                <a:lnTo>
                  <a:pt x="2714172" y="518206"/>
                </a:lnTo>
                <a:lnTo>
                  <a:pt x="2195967" y="1036411"/>
                </a:lnTo>
                <a:lnTo>
                  <a:pt x="0" y="1036411"/>
                </a:lnTo>
                <a:lnTo>
                  <a:pt x="538162" y="4762"/>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9" name="Rectangle 8">
            <a:extLst>
              <a:ext uri="{FF2B5EF4-FFF2-40B4-BE49-F238E27FC236}">
                <a16:creationId xmlns:a16="http://schemas.microsoft.com/office/drawing/2014/main" id="{9CC8E72E-91C9-4F5E-B787-DEE1939D529C}"/>
              </a:ext>
            </a:extLst>
          </p:cNvPr>
          <p:cNvSpPr/>
          <p:nvPr/>
        </p:nvSpPr>
        <p:spPr>
          <a:xfrm rot="1670087">
            <a:off x="5121781" y="4356908"/>
            <a:ext cx="1061924" cy="742824"/>
          </a:xfrm>
          <a:prstGeom prst="rect">
            <a:avLst/>
          </a:prstGeom>
          <a:solidFill>
            <a:schemeClr val="accent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Pentagon 17">
            <a:extLst>
              <a:ext uri="{FF2B5EF4-FFF2-40B4-BE49-F238E27FC236}">
                <a16:creationId xmlns:a16="http://schemas.microsoft.com/office/drawing/2014/main" id="{A6D7F2EB-5EE7-46ED-A319-45E2151F5F07}"/>
              </a:ext>
            </a:extLst>
          </p:cNvPr>
          <p:cNvSpPr/>
          <p:nvPr/>
        </p:nvSpPr>
        <p:spPr>
          <a:xfrm flipH="1">
            <a:off x="3581520" y="3609927"/>
            <a:ext cx="2714172" cy="1036411"/>
          </a:xfrm>
          <a:custGeom>
            <a:avLst/>
            <a:gdLst>
              <a:gd name="connsiteX0" fmla="*/ 0 w 2714172"/>
              <a:gd name="connsiteY0" fmla="*/ 0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0 w 2714172"/>
              <a:gd name="connsiteY5" fmla="*/ 0 h 1036411"/>
              <a:gd name="connsiteX0" fmla="*/ 538162 w 2714172"/>
              <a:gd name="connsiteY0" fmla="*/ 4762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538162 w 2714172"/>
              <a:gd name="connsiteY5" fmla="*/ 4762 h 1036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4172" h="1036411">
                <a:moveTo>
                  <a:pt x="538162" y="4762"/>
                </a:moveTo>
                <a:lnTo>
                  <a:pt x="2195967" y="0"/>
                </a:lnTo>
                <a:lnTo>
                  <a:pt x="2714172" y="518206"/>
                </a:lnTo>
                <a:lnTo>
                  <a:pt x="2195967" y="1036411"/>
                </a:lnTo>
                <a:lnTo>
                  <a:pt x="0" y="1036411"/>
                </a:lnTo>
                <a:lnTo>
                  <a:pt x="538162" y="4762"/>
                </a:ln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A27DD119-048B-41B2-92E3-211984F795C4}"/>
              </a:ext>
            </a:extLst>
          </p:cNvPr>
          <p:cNvSpPr/>
          <p:nvPr/>
        </p:nvSpPr>
        <p:spPr>
          <a:xfrm rot="19929913" flipH="1">
            <a:off x="5895596" y="5391731"/>
            <a:ext cx="1061924" cy="742824"/>
          </a:xfrm>
          <a:prstGeom prst="rect">
            <a:avLst/>
          </a:prstGeom>
          <a:solidFill>
            <a:schemeClr val="accent3">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Pentagon 17">
            <a:extLst>
              <a:ext uri="{FF2B5EF4-FFF2-40B4-BE49-F238E27FC236}">
                <a16:creationId xmlns:a16="http://schemas.microsoft.com/office/drawing/2014/main" id="{CC5E6368-5968-46D1-BC1C-E72735D21B75}"/>
              </a:ext>
            </a:extLst>
          </p:cNvPr>
          <p:cNvSpPr/>
          <p:nvPr/>
        </p:nvSpPr>
        <p:spPr>
          <a:xfrm>
            <a:off x="5783609" y="4644750"/>
            <a:ext cx="2714172" cy="1036411"/>
          </a:xfrm>
          <a:custGeom>
            <a:avLst/>
            <a:gdLst>
              <a:gd name="connsiteX0" fmla="*/ 0 w 2714172"/>
              <a:gd name="connsiteY0" fmla="*/ 0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0 w 2714172"/>
              <a:gd name="connsiteY5" fmla="*/ 0 h 1036411"/>
              <a:gd name="connsiteX0" fmla="*/ 538162 w 2714172"/>
              <a:gd name="connsiteY0" fmla="*/ 4762 h 1036411"/>
              <a:gd name="connsiteX1" fmla="*/ 2195967 w 2714172"/>
              <a:gd name="connsiteY1" fmla="*/ 0 h 1036411"/>
              <a:gd name="connsiteX2" fmla="*/ 2714172 w 2714172"/>
              <a:gd name="connsiteY2" fmla="*/ 518206 h 1036411"/>
              <a:gd name="connsiteX3" fmla="*/ 2195967 w 2714172"/>
              <a:gd name="connsiteY3" fmla="*/ 1036411 h 1036411"/>
              <a:gd name="connsiteX4" fmla="*/ 0 w 2714172"/>
              <a:gd name="connsiteY4" fmla="*/ 1036411 h 1036411"/>
              <a:gd name="connsiteX5" fmla="*/ 538162 w 2714172"/>
              <a:gd name="connsiteY5" fmla="*/ 4762 h 1036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14172" h="1036411">
                <a:moveTo>
                  <a:pt x="538162" y="4762"/>
                </a:moveTo>
                <a:lnTo>
                  <a:pt x="2195967" y="0"/>
                </a:lnTo>
                <a:lnTo>
                  <a:pt x="2714172" y="518206"/>
                </a:lnTo>
                <a:lnTo>
                  <a:pt x="2195967" y="1036411"/>
                </a:lnTo>
                <a:lnTo>
                  <a:pt x="0" y="1036411"/>
                </a:lnTo>
                <a:lnTo>
                  <a:pt x="538162" y="4762"/>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8">
            <a:extLst>
              <a:ext uri="{FF2B5EF4-FFF2-40B4-BE49-F238E27FC236}">
                <a16:creationId xmlns:a16="http://schemas.microsoft.com/office/drawing/2014/main" id="{8A2CC95C-5D45-45B9-ADDB-BCB690C4F2F2}"/>
              </a:ext>
            </a:extLst>
          </p:cNvPr>
          <p:cNvSpPr txBox="1">
            <a:spLocks/>
          </p:cNvSpPr>
          <p:nvPr/>
        </p:nvSpPr>
        <p:spPr>
          <a:xfrm>
            <a:off x="142702" y="1522332"/>
            <a:ext cx="3333681" cy="1163395"/>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400"/>
              <a:t>Applies to:</a:t>
            </a:r>
          </a:p>
          <a:p>
            <a:pPr marL="0" indent="0" algn="r">
              <a:spcBef>
                <a:spcPts val="0"/>
              </a:spcBef>
              <a:buNone/>
            </a:pPr>
            <a:endParaRPr lang="en-US" sz="1400"/>
          </a:p>
          <a:p>
            <a:pPr marL="0" indent="0" algn="r">
              <a:spcBef>
                <a:spcPts val="0"/>
              </a:spcBef>
              <a:buNone/>
            </a:pPr>
            <a:r>
              <a:rPr lang="en-US" sz="1400"/>
              <a:t>Insurance contracts</a:t>
            </a:r>
          </a:p>
          <a:p>
            <a:pPr marL="0" indent="0" algn="r">
              <a:spcBef>
                <a:spcPts val="0"/>
              </a:spcBef>
              <a:buNone/>
            </a:pPr>
            <a:r>
              <a:rPr lang="en-US" sz="1400"/>
              <a:t>Reinsurance contracts</a:t>
            </a:r>
          </a:p>
          <a:p>
            <a:pPr marL="0" indent="0" algn="r">
              <a:spcBef>
                <a:spcPts val="0"/>
              </a:spcBef>
              <a:buNone/>
            </a:pPr>
            <a:r>
              <a:rPr lang="en-US" sz="1400"/>
              <a:t>A particular, very specific type of financial instrument (unlikely to apply to the NHS). </a:t>
            </a:r>
          </a:p>
        </p:txBody>
      </p:sp>
      <p:sp>
        <p:nvSpPr>
          <p:cNvPr id="14" name="Subtitle 8">
            <a:extLst>
              <a:ext uri="{FF2B5EF4-FFF2-40B4-BE49-F238E27FC236}">
                <a16:creationId xmlns:a16="http://schemas.microsoft.com/office/drawing/2014/main" id="{49B74C71-A620-4755-A626-085007088747}"/>
              </a:ext>
            </a:extLst>
          </p:cNvPr>
          <p:cNvSpPr txBox="1">
            <a:spLocks/>
          </p:cNvSpPr>
          <p:nvPr/>
        </p:nvSpPr>
        <p:spPr>
          <a:xfrm>
            <a:off x="330206" y="3837284"/>
            <a:ext cx="2962275" cy="581698"/>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1400"/>
              <a:t>Obligation to separate out non-insurance components and account for them separately.</a:t>
            </a:r>
          </a:p>
        </p:txBody>
      </p:sp>
      <p:sp>
        <p:nvSpPr>
          <p:cNvPr id="15" name="Subtitle 8">
            <a:extLst>
              <a:ext uri="{FF2B5EF4-FFF2-40B4-BE49-F238E27FC236}">
                <a16:creationId xmlns:a16="http://schemas.microsoft.com/office/drawing/2014/main" id="{6EA03F08-B568-4279-97DC-694787786CA4}"/>
              </a:ext>
            </a:extLst>
          </p:cNvPr>
          <p:cNvSpPr txBox="1">
            <a:spLocks/>
          </p:cNvSpPr>
          <p:nvPr/>
        </p:nvSpPr>
        <p:spPr>
          <a:xfrm>
            <a:off x="8753481" y="2748169"/>
            <a:ext cx="2962275" cy="775597"/>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400"/>
              <a:t>Fixed fee service but meet definition of insurance contract? Providing certain conditions are met, an entity may elect to apply IFRS 15 instead.</a:t>
            </a:r>
            <a:endParaRPr lang="en-US" sz="1400"/>
          </a:p>
        </p:txBody>
      </p:sp>
      <p:sp>
        <p:nvSpPr>
          <p:cNvPr id="16" name="Subtitle 8">
            <a:extLst>
              <a:ext uri="{FF2B5EF4-FFF2-40B4-BE49-F238E27FC236}">
                <a16:creationId xmlns:a16="http://schemas.microsoft.com/office/drawing/2014/main" id="{A5A8F50C-AAF0-4194-A4F1-AA0B7A0943AA}"/>
              </a:ext>
            </a:extLst>
          </p:cNvPr>
          <p:cNvSpPr txBox="1">
            <a:spLocks/>
          </p:cNvSpPr>
          <p:nvPr/>
        </p:nvSpPr>
        <p:spPr>
          <a:xfrm>
            <a:off x="8753480" y="4722980"/>
            <a:ext cx="2962275" cy="1163395"/>
          </a:xfrm>
          <a:prstGeom prst="rect">
            <a:avLst/>
          </a:prstGeom>
        </p:spPr>
        <p:txBody>
          <a:bodyPr vert="horz" wrap="square" lIns="0" tIns="0" rIns="0" bIns="0" rtlCol="0" anchor="ctr">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400"/>
              <a:t>Overall, IFRS 17 is designed to ensure profits from insurance contracts are recognised over the lifetime of the contract, while losses are recognised as soon as they are expected.</a:t>
            </a:r>
          </a:p>
        </p:txBody>
      </p:sp>
      <p:sp>
        <p:nvSpPr>
          <p:cNvPr id="17" name="Freeform 135">
            <a:extLst>
              <a:ext uri="{FF2B5EF4-FFF2-40B4-BE49-F238E27FC236}">
                <a16:creationId xmlns:a16="http://schemas.microsoft.com/office/drawing/2014/main" id="{CD206B6E-9D97-43CC-A5EB-03BD3A94739E}"/>
              </a:ext>
            </a:extLst>
          </p:cNvPr>
          <p:cNvSpPr>
            <a:spLocks noEditPoints="1"/>
          </p:cNvSpPr>
          <p:nvPr/>
        </p:nvSpPr>
        <p:spPr bwMode="auto">
          <a:xfrm>
            <a:off x="4011631" y="1847170"/>
            <a:ext cx="416280" cy="416280"/>
          </a:xfrm>
          <a:custGeom>
            <a:avLst/>
            <a:gdLst>
              <a:gd name="T0" fmla="*/ 783 w 903"/>
              <a:gd name="T1" fmla="*/ 533 h 903"/>
              <a:gd name="T2" fmla="*/ 853 w 903"/>
              <a:gd name="T3" fmla="*/ 505 h 903"/>
              <a:gd name="T4" fmla="*/ 853 w 903"/>
              <a:gd name="T5" fmla="*/ 580 h 903"/>
              <a:gd name="T6" fmla="*/ 435 w 903"/>
              <a:gd name="T7" fmla="*/ 504 h 903"/>
              <a:gd name="T8" fmla="*/ 376 w 903"/>
              <a:gd name="T9" fmla="*/ 392 h 903"/>
              <a:gd name="T10" fmla="*/ 435 w 903"/>
              <a:gd name="T11" fmla="*/ 280 h 903"/>
              <a:gd name="T12" fmla="*/ 564 w 903"/>
              <a:gd name="T13" fmla="*/ 267 h 903"/>
              <a:gd name="T14" fmla="*/ 644 w 903"/>
              <a:gd name="T15" fmla="*/ 365 h 903"/>
              <a:gd name="T16" fmla="*/ 607 w 903"/>
              <a:gd name="T17" fmla="*/ 488 h 903"/>
              <a:gd name="T18" fmla="*/ 65 w 903"/>
              <a:gd name="T19" fmla="*/ 873 h 903"/>
              <a:gd name="T20" fmla="*/ 37 w 903"/>
              <a:gd name="T21" fmla="*/ 803 h 903"/>
              <a:gd name="T22" fmla="*/ 112 w 903"/>
              <a:gd name="T23" fmla="*/ 803 h 903"/>
              <a:gd name="T24" fmla="*/ 84 w 903"/>
              <a:gd name="T25" fmla="*/ 873 h 903"/>
              <a:gd name="T26" fmla="*/ 873 w 903"/>
              <a:gd name="T27" fmla="*/ 76 h 903"/>
              <a:gd name="T28" fmla="*/ 810 w 903"/>
              <a:gd name="T29" fmla="*/ 117 h 903"/>
              <a:gd name="T30" fmla="*/ 796 w 903"/>
              <a:gd name="T31" fmla="*/ 44 h 903"/>
              <a:gd name="T32" fmla="*/ 559 w 903"/>
              <a:gd name="T33" fmla="*/ 860 h 903"/>
              <a:gd name="T34" fmla="*/ 485 w 903"/>
              <a:gd name="T35" fmla="*/ 846 h 903"/>
              <a:gd name="T36" fmla="*/ 526 w 903"/>
              <a:gd name="T37" fmla="*/ 783 h 903"/>
              <a:gd name="T38" fmla="*/ 65 w 903"/>
              <a:gd name="T39" fmla="*/ 255 h 903"/>
              <a:gd name="T40" fmla="*/ 37 w 903"/>
              <a:gd name="T41" fmla="*/ 186 h 903"/>
              <a:gd name="T42" fmla="*/ 112 w 903"/>
              <a:gd name="T43" fmla="*/ 186 h 903"/>
              <a:gd name="T44" fmla="*/ 84 w 903"/>
              <a:gd name="T45" fmla="*/ 255 h 903"/>
              <a:gd name="T46" fmla="*/ 768 w 903"/>
              <a:gd name="T47" fmla="*/ 498 h 903"/>
              <a:gd name="T48" fmla="*/ 662 w 903"/>
              <a:gd name="T49" fmla="*/ 322 h 903"/>
              <a:gd name="T50" fmla="*/ 843 w 903"/>
              <a:gd name="T51" fmla="*/ 149 h 903"/>
              <a:gd name="T52" fmla="*/ 896 w 903"/>
              <a:gd name="T53" fmla="*/ 105 h 903"/>
              <a:gd name="T54" fmla="*/ 890 w 903"/>
              <a:gd name="T55" fmla="*/ 33 h 903"/>
              <a:gd name="T56" fmla="*/ 828 w 903"/>
              <a:gd name="T57" fmla="*/ 0 h 903"/>
              <a:gd name="T58" fmla="*/ 765 w 903"/>
              <a:gd name="T59" fmla="*/ 33 h 903"/>
              <a:gd name="T60" fmla="*/ 765 w 903"/>
              <a:gd name="T61" fmla="*/ 117 h 903"/>
              <a:gd name="T62" fmla="*/ 500 w 903"/>
              <a:gd name="T63" fmla="*/ 226 h 903"/>
              <a:gd name="T64" fmla="*/ 399 w 903"/>
              <a:gd name="T65" fmla="*/ 272 h 903"/>
              <a:gd name="T66" fmla="*/ 149 w 903"/>
              <a:gd name="T67" fmla="*/ 196 h 903"/>
              <a:gd name="T68" fmla="*/ 104 w 903"/>
              <a:gd name="T69" fmla="*/ 142 h 903"/>
              <a:gd name="T70" fmla="*/ 33 w 903"/>
              <a:gd name="T71" fmla="*/ 149 h 903"/>
              <a:gd name="T72" fmla="*/ 0 w 903"/>
              <a:gd name="T73" fmla="*/ 211 h 903"/>
              <a:gd name="T74" fmla="*/ 33 w 903"/>
              <a:gd name="T75" fmla="*/ 274 h 903"/>
              <a:gd name="T76" fmla="*/ 110 w 903"/>
              <a:gd name="T77" fmla="*/ 278 h 903"/>
              <a:gd name="T78" fmla="*/ 346 w 903"/>
              <a:gd name="T79" fmla="*/ 407 h 903"/>
              <a:gd name="T80" fmla="*/ 96 w 903"/>
              <a:gd name="T81" fmla="*/ 756 h 903"/>
              <a:gd name="T82" fmla="*/ 21 w 903"/>
              <a:gd name="T83" fmla="*/ 776 h 903"/>
              <a:gd name="T84" fmla="*/ 1 w 903"/>
              <a:gd name="T85" fmla="*/ 843 h 903"/>
              <a:gd name="T86" fmla="*/ 46 w 903"/>
              <a:gd name="T87" fmla="*/ 898 h 903"/>
              <a:gd name="T88" fmla="*/ 117 w 903"/>
              <a:gd name="T89" fmla="*/ 890 h 903"/>
              <a:gd name="T90" fmla="*/ 150 w 903"/>
              <a:gd name="T91" fmla="*/ 828 h 903"/>
              <a:gd name="T92" fmla="*/ 467 w 903"/>
              <a:gd name="T93" fmla="*/ 551 h 903"/>
              <a:gd name="T94" fmla="*/ 469 w 903"/>
              <a:gd name="T95" fmla="*/ 781 h 903"/>
              <a:gd name="T96" fmla="*/ 452 w 903"/>
              <a:gd name="T97" fmla="*/ 843 h 903"/>
              <a:gd name="T98" fmla="*/ 498 w 903"/>
              <a:gd name="T99" fmla="*/ 898 h 903"/>
              <a:gd name="T100" fmla="*/ 568 w 903"/>
              <a:gd name="T101" fmla="*/ 890 h 903"/>
              <a:gd name="T102" fmla="*/ 602 w 903"/>
              <a:gd name="T103" fmla="*/ 828 h 903"/>
              <a:gd name="T104" fmla="*/ 565 w 903"/>
              <a:gd name="T105" fmla="*/ 764 h 903"/>
              <a:gd name="T106" fmla="*/ 620 w 903"/>
              <a:gd name="T107" fmla="*/ 516 h 903"/>
              <a:gd name="T108" fmla="*/ 758 w 903"/>
              <a:gd name="T109" fmla="*/ 572 h 903"/>
              <a:gd name="T110" fmla="*/ 812 w 903"/>
              <a:gd name="T111" fmla="*/ 616 h 903"/>
              <a:gd name="T112" fmla="*/ 880 w 903"/>
              <a:gd name="T113" fmla="*/ 595 h 903"/>
              <a:gd name="T114" fmla="*/ 901 w 903"/>
              <a:gd name="T115" fmla="*/ 528 h 903"/>
              <a:gd name="T116" fmla="*/ 857 w 903"/>
              <a:gd name="T117" fmla="*/ 473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903" h="903">
                <a:moveTo>
                  <a:pt x="828" y="588"/>
                </a:moveTo>
                <a:lnTo>
                  <a:pt x="818" y="587"/>
                </a:lnTo>
                <a:lnTo>
                  <a:pt x="810" y="584"/>
                </a:lnTo>
                <a:lnTo>
                  <a:pt x="802" y="580"/>
                </a:lnTo>
                <a:lnTo>
                  <a:pt x="796" y="574"/>
                </a:lnTo>
                <a:lnTo>
                  <a:pt x="790" y="567"/>
                </a:lnTo>
                <a:lnTo>
                  <a:pt x="786" y="560"/>
                </a:lnTo>
                <a:lnTo>
                  <a:pt x="783" y="551"/>
                </a:lnTo>
                <a:lnTo>
                  <a:pt x="783" y="543"/>
                </a:lnTo>
                <a:lnTo>
                  <a:pt x="783" y="533"/>
                </a:lnTo>
                <a:lnTo>
                  <a:pt x="786" y="525"/>
                </a:lnTo>
                <a:lnTo>
                  <a:pt x="790" y="517"/>
                </a:lnTo>
                <a:lnTo>
                  <a:pt x="796" y="511"/>
                </a:lnTo>
                <a:lnTo>
                  <a:pt x="802" y="505"/>
                </a:lnTo>
                <a:lnTo>
                  <a:pt x="810" y="501"/>
                </a:lnTo>
                <a:lnTo>
                  <a:pt x="818" y="498"/>
                </a:lnTo>
                <a:lnTo>
                  <a:pt x="828" y="498"/>
                </a:lnTo>
                <a:lnTo>
                  <a:pt x="836" y="498"/>
                </a:lnTo>
                <a:lnTo>
                  <a:pt x="845" y="501"/>
                </a:lnTo>
                <a:lnTo>
                  <a:pt x="853" y="505"/>
                </a:lnTo>
                <a:lnTo>
                  <a:pt x="859" y="511"/>
                </a:lnTo>
                <a:lnTo>
                  <a:pt x="864" y="517"/>
                </a:lnTo>
                <a:lnTo>
                  <a:pt x="869" y="525"/>
                </a:lnTo>
                <a:lnTo>
                  <a:pt x="872" y="533"/>
                </a:lnTo>
                <a:lnTo>
                  <a:pt x="873" y="543"/>
                </a:lnTo>
                <a:lnTo>
                  <a:pt x="872" y="551"/>
                </a:lnTo>
                <a:lnTo>
                  <a:pt x="869" y="560"/>
                </a:lnTo>
                <a:lnTo>
                  <a:pt x="865" y="567"/>
                </a:lnTo>
                <a:lnTo>
                  <a:pt x="859" y="574"/>
                </a:lnTo>
                <a:lnTo>
                  <a:pt x="853" y="580"/>
                </a:lnTo>
                <a:lnTo>
                  <a:pt x="845" y="584"/>
                </a:lnTo>
                <a:lnTo>
                  <a:pt x="836" y="587"/>
                </a:lnTo>
                <a:lnTo>
                  <a:pt x="828" y="588"/>
                </a:lnTo>
                <a:close/>
                <a:moveTo>
                  <a:pt x="511" y="528"/>
                </a:moveTo>
                <a:lnTo>
                  <a:pt x="498" y="527"/>
                </a:lnTo>
                <a:lnTo>
                  <a:pt x="484" y="525"/>
                </a:lnTo>
                <a:lnTo>
                  <a:pt x="471" y="521"/>
                </a:lnTo>
                <a:lnTo>
                  <a:pt x="459" y="517"/>
                </a:lnTo>
                <a:lnTo>
                  <a:pt x="447" y="511"/>
                </a:lnTo>
                <a:lnTo>
                  <a:pt x="435" y="504"/>
                </a:lnTo>
                <a:lnTo>
                  <a:pt x="426" y="497"/>
                </a:lnTo>
                <a:lnTo>
                  <a:pt x="416" y="488"/>
                </a:lnTo>
                <a:lnTo>
                  <a:pt x="406" y="478"/>
                </a:lnTo>
                <a:lnTo>
                  <a:pt x="399" y="468"/>
                </a:lnTo>
                <a:lnTo>
                  <a:pt x="392" y="456"/>
                </a:lnTo>
                <a:lnTo>
                  <a:pt x="387" y="444"/>
                </a:lnTo>
                <a:lnTo>
                  <a:pt x="382" y="432"/>
                </a:lnTo>
                <a:lnTo>
                  <a:pt x="378" y="420"/>
                </a:lnTo>
                <a:lnTo>
                  <a:pt x="376" y="406"/>
                </a:lnTo>
                <a:lnTo>
                  <a:pt x="376" y="392"/>
                </a:lnTo>
                <a:lnTo>
                  <a:pt x="376" y="378"/>
                </a:lnTo>
                <a:lnTo>
                  <a:pt x="378" y="365"/>
                </a:lnTo>
                <a:lnTo>
                  <a:pt x="382" y="352"/>
                </a:lnTo>
                <a:lnTo>
                  <a:pt x="387" y="339"/>
                </a:lnTo>
                <a:lnTo>
                  <a:pt x="392" y="327"/>
                </a:lnTo>
                <a:lnTo>
                  <a:pt x="399" y="317"/>
                </a:lnTo>
                <a:lnTo>
                  <a:pt x="406" y="306"/>
                </a:lnTo>
                <a:lnTo>
                  <a:pt x="416" y="296"/>
                </a:lnTo>
                <a:lnTo>
                  <a:pt x="426" y="288"/>
                </a:lnTo>
                <a:lnTo>
                  <a:pt x="435" y="280"/>
                </a:lnTo>
                <a:lnTo>
                  <a:pt x="447" y="273"/>
                </a:lnTo>
                <a:lnTo>
                  <a:pt x="459" y="267"/>
                </a:lnTo>
                <a:lnTo>
                  <a:pt x="471" y="263"/>
                </a:lnTo>
                <a:lnTo>
                  <a:pt x="484" y="260"/>
                </a:lnTo>
                <a:lnTo>
                  <a:pt x="498" y="258"/>
                </a:lnTo>
                <a:lnTo>
                  <a:pt x="511" y="257"/>
                </a:lnTo>
                <a:lnTo>
                  <a:pt x="525" y="258"/>
                </a:lnTo>
                <a:lnTo>
                  <a:pt x="538" y="260"/>
                </a:lnTo>
                <a:lnTo>
                  <a:pt x="551" y="263"/>
                </a:lnTo>
                <a:lnTo>
                  <a:pt x="564" y="267"/>
                </a:lnTo>
                <a:lnTo>
                  <a:pt x="576" y="273"/>
                </a:lnTo>
                <a:lnTo>
                  <a:pt x="587" y="280"/>
                </a:lnTo>
                <a:lnTo>
                  <a:pt x="597" y="288"/>
                </a:lnTo>
                <a:lnTo>
                  <a:pt x="607" y="296"/>
                </a:lnTo>
                <a:lnTo>
                  <a:pt x="615" y="306"/>
                </a:lnTo>
                <a:lnTo>
                  <a:pt x="624" y="317"/>
                </a:lnTo>
                <a:lnTo>
                  <a:pt x="630" y="327"/>
                </a:lnTo>
                <a:lnTo>
                  <a:pt x="636" y="339"/>
                </a:lnTo>
                <a:lnTo>
                  <a:pt x="640" y="352"/>
                </a:lnTo>
                <a:lnTo>
                  <a:pt x="644" y="365"/>
                </a:lnTo>
                <a:lnTo>
                  <a:pt x="647" y="378"/>
                </a:lnTo>
                <a:lnTo>
                  <a:pt x="647" y="392"/>
                </a:lnTo>
                <a:lnTo>
                  <a:pt x="647" y="406"/>
                </a:lnTo>
                <a:lnTo>
                  <a:pt x="644" y="420"/>
                </a:lnTo>
                <a:lnTo>
                  <a:pt x="640" y="432"/>
                </a:lnTo>
                <a:lnTo>
                  <a:pt x="636" y="444"/>
                </a:lnTo>
                <a:lnTo>
                  <a:pt x="630" y="456"/>
                </a:lnTo>
                <a:lnTo>
                  <a:pt x="624" y="468"/>
                </a:lnTo>
                <a:lnTo>
                  <a:pt x="615" y="478"/>
                </a:lnTo>
                <a:lnTo>
                  <a:pt x="607" y="488"/>
                </a:lnTo>
                <a:lnTo>
                  <a:pt x="597" y="497"/>
                </a:lnTo>
                <a:lnTo>
                  <a:pt x="587" y="504"/>
                </a:lnTo>
                <a:lnTo>
                  <a:pt x="576" y="511"/>
                </a:lnTo>
                <a:lnTo>
                  <a:pt x="564" y="517"/>
                </a:lnTo>
                <a:lnTo>
                  <a:pt x="551" y="521"/>
                </a:lnTo>
                <a:lnTo>
                  <a:pt x="538" y="525"/>
                </a:lnTo>
                <a:lnTo>
                  <a:pt x="525" y="527"/>
                </a:lnTo>
                <a:lnTo>
                  <a:pt x="511" y="528"/>
                </a:lnTo>
                <a:close/>
                <a:moveTo>
                  <a:pt x="75" y="873"/>
                </a:moveTo>
                <a:lnTo>
                  <a:pt x="65" y="873"/>
                </a:lnTo>
                <a:lnTo>
                  <a:pt x="58" y="870"/>
                </a:lnTo>
                <a:lnTo>
                  <a:pt x="49" y="866"/>
                </a:lnTo>
                <a:lnTo>
                  <a:pt x="43" y="860"/>
                </a:lnTo>
                <a:lnTo>
                  <a:pt x="37" y="854"/>
                </a:lnTo>
                <a:lnTo>
                  <a:pt x="33" y="846"/>
                </a:lnTo>
                <a:lnTo>
                  <a:pt x="31" y="838"/>
                </a:lnTo>
                <a:lnTo>
                  <a:pt x="30" y="828"/>
                </a:lnTo>
                <a:lnTo>
                  <a:pt x="31" y="819"/>
                </a:lnTo>
                <a:lnTo>
                  <a:pt x="33" y="811"/>
                </a:lnTo>
                <a:lnTo>
                  <a:pt x="37" y="803"/>
                </a:lnTo>
                <a:lnTo>
                  <a:pt x="43" y="796"/>
                </a:lnTo>
                <a:lnTo>
                  <a:pt x="49" y="791"/>
                </a:lnTo>
                <a:lnTo>
                  <a:pt x="58" y="786"/>
                </a:lnTo>
                <a:lnTo>
                  <a:pt x="65" y="784"/>
                </a:lnTo>
                <a:lnTo>
                  <a:pt x="75" y="783"/>
                </a:lnTo>
                <a:lnTo>
                  <a:pt x="84" y="784"/>
                </a:lnTo>
                <a:lnTo>
                  <a:pt x="92" y="787"/>
                </a:lnTo>
                <a:lnTo>
                  <a:pt x="100" y="791"/>
                </a:lnTo>
                <a:lnTo>
                  <a:pt x="107" y="797"/>
                </a:lnTo>
                <a:lnTo>
                  <a:pt x="112" y="803"/>
                </a:lnTo>
                <a:lnTo>
                  <a:pt x="117" y="811"/>
                </a:lnTo>
                <a:lnTo>
                  <a:pt x="119" y="819"/>
                </a:lnTo>
                <a:lnTo>
                  <a:pt x="120" y="828"/>
                </a:lnTo>
                <a:lnTo>
                  <a:pt x="119" y="838"/>
                </a:lnTo>
                <a:lnTo>
                  <a:pt x="117" y="846"/>
                </a:lnTo>
                <a:lnTo>
                  <a:pt x="112" y="854"/>
                </a:lnTo>
                <a:lnTo>
                  <a:pt x="107" y="860"/>
                </a:lnTo>
                <a:lnTo>
                  <a:pt x="100" y="866"/>
                </a:lnTo>
                <a:lnTo>
                  <a:pt x="92" y="870"/>
                </a:lnTo>
                <a:lnTo>
                  <a:pt x="84" y="873"/>
                </a:lnTo>
                <a:lnTo>
                  <a:pt x="75" y="873"/>
                </a:lnTo>
                <a:close/>
                <a:moveTo>
                  <a:pt x="828" y="30"/>
                </a:moveTo>
                <a:lnTo>
                  <a:pt x="836" y="31"/>
                </a:lnTo>
                <a:lnTo>
                  <a:pt x="845" y="35"/>
                </a:lnTo>
                <a:lnTo>
                  <a:pt x="853" y="39"/>
                </a:lnTo>
                <a:lnTo>
                  <a:pt x="859" y="44"/>
                </a:lnTo>
                <a:lnTo>
                  <a:pt x="864" y="51"/>
                </a:lnTo>
                <a:lnTo>
                  <a:pt x="869" y="58"/>
                </a:lnTo>
                <a:lnTo>
                  <a:pt x="872" y="67"/>
                </a:lnTo>
                <a:lnTo>
                  <a:pt x="873" y="76"/>
                </a:lnTo>
                <a:lnTo>
                  <a:pt x="872" y="85"/>
                </a:lnTo>
                <a:lnTo>
                  <a:pt x="869" y="94"/>
                </a:lnTo>
                <a:lnTo>
                  <a:pt x="865" y="101"/>
                </a:lnTo>
                <a:lnTo>
                  <a:pt x="859" y="107"/>
                </a:lnTo>
                <a:lnTo>
                  <a:pt x="853" y="113"/>
                </a:lnTo>
                <a:lnTo>
                  <a:pt x="845" y="117"/>
                </a:lnTo>
                <a:lnTo>
                  <a:pt x="836" y="120"/>
                </a:lnTo>
                <a:lnTo>
                  <a:pt x="828" y="121"/>
                </a:lnTo>
                <a:lnTo>
                  <a:pt x="818" y="120"/>
                </a:lnTo>
                <a:lnTo>
                  <a:pt x="810" y="117"/>
                </a:lnTo>
                <a:lnTo>
                  <a:pt x="802" y="113"/>
                </a:lnTo>
                <a:lnTo>
                  <a:pt x="796" y="107"/>
                </a:lnTo>
                <a:lnTo>
                  <a:pt x="790" y="101"/>
                </a:lnTo>
                <a:lnTo>
                  <a:pt x="786" y="94"/>
                </a:lnTo>
                <a:lnTo>
                  <a:pt x="783" y="85"/>
                </a:lnTo>
                <a:lnTo>
                  <a:pt x="783" y="76"/>
                </a:lnTo>
                <a:lnTo>
                  <a:pt x="783" y="67"/>
                </a:lnTo>
                <a:lnTo>
                  <a:pt x="786" y="58"/>
                </a:lnTo>
                <a:lnTo>
                  <a:pt x="790" y="51"/>
                </a:lnTo>
                <a:lnTo>
                  <a:pt x="796" y="44"/>
                </a:lnTo>
                <a:lnTo>
                  <a:pt x="802" y="39"/>
                </a:lnTo>
                <a:lnTo>
                  <a:pt x="810" y="35"/>
                </a:lnTo>
                <a:lnTo>
                  <a:pt x="818" y="31"/>
                </a:lnTo>
                <a:lnTo>
                  <a:pt x="828" y="30"/>
                </a:lnTo>
                <a:lnTo>
                  <a:pt x="828" y="30"/>
                </a:lnTo>
                <a:close/>
                <a:moveTo>
                  <a:pt x="572" y="828"/>
                </a:moveTo>
                <a:lnTo>
                  <a:pt x="570" y="838"/>
                </a:lnTo>
                <a:lnTo>
                  <a:pt x="568" y="846"/>
                </a:lnTo>
                <a:lnTo>
                  <a:pt x="564" y="854"/>
                </a:lnTo>
                <a:lnTo>
                  <a:pt x="559" y="860"/>
                </a:lnTo>
                <a:lnTo>
                  <a:pt x="551" y="866"/>
                </a:lnTo>
                <a:lnTo>
                  <a:pt x="544" y="870"/>
                </a:lnTo>
                <a:lnTo>
                  <a:pt x="535" y="873"/>
                </a:lnTo>
                <a:lnTo>
                  <a:pt x="526" y="873"/>
                </a:lnTo>
                <a:lnTo>
                  <a:pt x="517" y="873"/>
                </a:lnTo>
                <a:lnTo>
                  <a:pt x="509" y="870"/>
                </a:lnTo>
                <a:lnTo>
                  <a:pt x="501" y="866"/>
                </a:lnTo>
                <a:lnTo>
                  <a:pt x="494" y="860"/>
                </a:lnTo>
                <a:lnTo>
                  <a:pt x="489" y="854"/>
                </a:lnTo>
                <a:lnTo>
                  <a:pt x="485" y="846"/>
                </a:lnTo>
                <a:lnTo>
                  <a:pt x="482" y="838"/>
                </a:lnTo>
                <a:lnTo>
                  <a:pt x="481" y="828"/>
                </a:lnTo>
                <a:lnTo>
                  <a:pt x="482" y="819"/>
                </a:lnTo>
                <a:lnTo>
                  <a:pt x="485" y="811"/>
                </a:lnTo>
                <a:lnTo>
                  <a:pt x="489" y="803"/>
                </a:lnTo>
                <a:lnTo>
                  <a:pt x="494" y="796"/>
                </a:lnTo>
                <a:lnTo>
                  <a:pt x="501" y="791"/>
                </a:lnTo>
                <a:lnTo>
                  <a:pt x="509" y="786"/>
                </a:lnTo>
                <a:lnTo>
                  <a:pt x="517" y="784"/>
                </a:lnTo>
                <a:lnTo>
                  <a:pt x="526" y="783"/>
                </a:lnTo>
                <a:lnTo>
                  <a:pt x="535" y="784"/>
                </a:lnTo>
                <a:lnTo>
                  <a:pt x="544" y="787"/>
                </a:lnTo>
                <a:lnTo>
                  <a:pt x="551" y="791"/>
                </a:lnTo>
                <a:lnTo>
                  <a:pt x="559" y="797"/>
                </a:lnTo>
                <a:lnTo>
                  <a:pt x="564" y="803"/>
                </a:lnTo>
                <a:lnTo>
                  <a:pt x="568" y="811"/>
                </a:lnTo>
                <a:lnTo>
                  <a:pt x="570" y="819"/>
                </a:lnTo>
                <a:lnTo>
                  <a:pt x="572" y="828"/>
                </a:lnTo>
                <a:close/>
                <a:moveTo>
                  <a:pt x="75" y="257"/>
                </a:moveTo>
                <a:lnTo>
                  <a:pt x="65" y="255"/>
                </a:lnTo>
                <a:lnTo>
                  <a:pt x="58" y="253"/>
                </a:lnTo>
                <a:lnTo>
                  <a:pt x="49" y="249"/>
                </a:lnTo>
                <a:lnTo>
                  <a:pt x="43" y="244"/>
                </a:lnTo>
                <a:lnTo>
                  <a:pt x="37" y="236"/>
                </a:lnTo>
                <a:lnTo>
                  <a:pt x="33" y="229"/>
                </a:lnTo>
                <a:lnTo>
                  <a:pt x="31" y="220"/>
                </a:lnTo>
                <a:lnTo>
                  <a:pt x="30" y="211"/>
                </a:lnTo>
                <a:lnTo>
                  <a:pt x="31" y="202"/>
                </a:lnTo>
                <a:lnTo>
                  <a:pt x="33" y="193"/>
                </a:lnTo>
                <a:lnTo>
                  <a:pt x="37" y="186"/>
                </a:lnTo>
                <a:lnTo>
                  <a:pt x="43" y="179"/>
                </a:lnTo>
                <a:lnTo>
                  <a:pt x="49" y="174"/>
                </a:lnTo>
                <a:lnTo>
                  <a:pt x="58" y="170"/>
                </a:lnTo>
                <a:lnTo>
                  <a:pt x="65" y="168"/>
                </a:lnTo>
                <a:lnTo>
                  <a:pt x="75" y="166"/>
                </a:lnTo>
                <a:lnTo>
                  <a:pt x="84" y="168"/>
                </a:lnTo>
                <a:lnTo>
                  <a:pt x="92" y="170"/>
                </a:lnTo>
                <a:lnTo>
                  <a:pt x="100" y="174"/>
                </a:lnTo>
                <a:lnTo>
                  <a:pt x="107" y="179"/>
                </a:lnTo>
                <a:lnTo>
                  <a:pt x="112" y="186"/>
                </a:lnTo>
                <a:lnTo>
                  <a:pt x="117" y="193"/>
                </a:lnTo>
                <a:lnTo>
                  <a:pt x="119" y="202"/>
                </a:lnTo>
                <a:lnTo>
                  <a:pt x="120" y="211"/>
                </a:lnTo>
                <a:lnTo>
                  <a:pt x="119" y="220"/>
                </a:lnTo>
                <a:lnTo>
                  <a:pt x="117" y="229"/>
                </a:lnTo>
                <a:lnTo>
                  <a:pt x="112" y="236"/>
                </a:lnTo>
                <a:lnTo>
                  <a:pt x="107" y="244"/>
                </a:lnTo>
                <a:lnTo>
                  <a:pt x="100" y="249"/>
                </a:lnTo>
                <a:lnTo>
                  <a:pt x="92" y="253"/>
                </a:lnTo>
                <a:lnTo>
                  <a:pt x="84" y="255"/>
                </a:lnTo>
                <a:lnTo>
                  <a:pt x="75" y="257"/>
                </a:lnTo>
                <a:close/>
                <a:moveTo>
                  <a:pt x="828" y="467"/>
                </a:moveTo>
                <a:lnTo>
                  <a:pt x="818" y="468"/>
                </a:lnTo>
                <a:lnTo>
                  <a:pt x="810" y="469"/>
                </a:lnTo>
                <a:lnTo>
                  <a:pt x="801" y="472"/>
                </a:lnTo>
                <a:lnTo>
                  <a:pt x="794" y="475"/>
                </a:lnTo>
                <a:lnTo>
                  <a:pt x="786" y="480"/>
                </a:lnTo>
                <a:lnTo>
                  <a:pt x="780" y="485"/>
                </a:lnTo>
                <a:lnTo>
                  <a:pt x="773" y="490"/>
                </a:lnTo>
                <a:lnTo>
                  <a:pt x="768" y="498"/>
                </a:lnTo>
                <a:lnTo>
                  <a:pt x="667" y="450"/>
                </a:lnTo>
                <a:lnTo>
                  <a:pt x="671" y="436"/>
                </a:lnTo>
                <a:lnTo>
                  <a:pt x="674" y="422"/>
                </a:lnTo>
                <a:lnTo>
                  <a:pt x="677" y="407"/>
                </a:lnTo>
                <a:lnTo>
                  <a:pt x="677" y="392"/>
                </a:lnTo>
                <a:lnTo>
                  <a:pt x="677" y="377"/>
                </a:lnTo>
                <a:lnTo>
                  <a:pt x="674" y="363"/>
                </a:lnTo>
                <a:lnTo>
                  <a:pt x="671" y="349"/>
                </a:lnTo>
                <a:lnTo>
                  <a:pt x="667" y="335"/>
                </a:lnTo>
                <a:lnTo>
                  <a:pt x="662" y="322"/>
                </a:lnTo>
                <a:lnTo>
                  <a:pt x="654" y="309"/>
                </a:lnTo>
                <a:lnTo>
                  <a:pt x="647" y="297"/>
                </a:lnTo>
                <a:lnTo>
                  <a:pt x="638" y="285"/>
                </a:lnTo>
                <a:lnTo>
                  <a:pt x="786" y="139"/>
                </a:lnTo>
                <a:lnTo>
                  <a:pt x="796" y="144"/>
                </a:lnTo>
                <a:lnTo>
                  <a:pt x="805" y="148"/>
                </a:lnTo>
                <a:lnTo>
                  <a:pt x="816" y="150"/>
                </a:lnTo>
                <a:lnTo>
                  <a:pt x="828" y="151"/>
                </a:lnTo>
                <a:lnTo>
                  <a:pt x="835" y="150"/>
                </a:lnTo>
                <a:lnTo>
                  <a:pt x="843" y="149"/>
                </a:lnTo>
                <a:lnTo>
                  <a:pt x="849" y="148"/>
                </a:lnTo>
                <a:lnTo>
                  <a:pt x="857" y="145"/>
                </a:lnTo>
                <a:lnTo>
                  <a:pt x="863" y="142"/>
                </a:lnTo>
                <a:lnTo>
                  <a:pt x="870" y="139"/>
                </a:lnTo>
                <a:lnTo>
                  <a:pt x="875" y="134"/>
                </a:lnTo>
                <a:lnTo>
                  <a:pt x="880" y="129"/>
                </a:lnTo>
                <a:lnTo>
                  <a:pt x="886" y="124"/>
                </a:lnTo>
                <a:lnTo>
                  <a:pt x="890" y="118"/>
                </a:lnTo>
                <a:lnTo>
                  <a:pt x="893" y="112"/>
                </a:lnTo>
                <a:lnTo>
                  <a:pt x="896" y="105"/>
                </a:lnTo>
                <a:lnTo>
                  <a:pt x="900" y="98"/>
                </a:lnTo>
                <a:lnTo>
                  <a:pt x="901" y="91"/>
                </a:lnTo>
                <a:lnTo>
                  <a:pt x="902" y="84"/>
                </a:lnTo>
                <a:lnTo>
                  <a:pt x="903" y="76"/>
                </a:lnTo>
                <a:lnTo>
                  <a:pt x="902" y="68"/>
                </a:lnTo>
                <a:lnTo>
                  <a:pt x="901" y="60"/>
                </a:lnTo>
                <a:lnTo>
                  <a:pt x="900" y="54"/>
                </a:lnTo>
                <a:lnTo>
                  <a:pt x="896" y="46"/>
                </a:lnTo>
                <a:lnTo>
                  <a:pt x="893" y="40"/>
                </a:lnTo>
                <a:lnTo>
                  <a:pt x="890" y="33"/>
                </a:lnTo>
                <a:lnTo>
                  <a:pt x="886" y="28"/>
                </a:lnTo>
                <a:lnTo>
                  <a:pt x="880" y="23"/>
                </a:lnTo>
                <a:lnTo>
                  <a:pt x="875" y="17"/>
                </a:lnTo>
                <a:lnTo>
                  <a:pt x="870" y="13"/>
                </a:lnTo>
                <a:lnTo>
                  <a:pt x="863" y="10"/>
                </a:lnTo>
                <a:lnTo>
                  <a:pt x="857" y="7"/>
                </a:lnTo>
                <a:lnTo>
                  <a:pt x="849" y="5"/>
                </a:lnTo>
                <a:lnTo>
                  <a:pt x="843" y="2"/>
                </a:lnTo>
                <a:lnTo>
                  <a:pt x="835" y="1"/>
                </a:lnTo>
                <a:lnTo>
                  <a:pt x="828" y="0"/>
                </a:lnTo>
                <a:lnTo>
                  <a:pt x="819" y="1"/>
                </a:lnTo>
                <a:lnTo>
                  <a:pt x="812" y="2"/>
                </a:lnTo>
                <a:lnTo>
                  <a:pt x="805" y="5"/>
                </a:lnTo>
                <a:lnTo>
                  <a:pt x="798" y="7"/>
                </a:lnTo>
                <a:lnTo>
                  <a:pt x="791" y="10"/>
                </a:lnTo>
                <a:lnTo>
                  <a:pt x="785" y="13"/>
                </a:lnTo>
                <a:lnTo>
                  <a:pt x="780" y="17"/>
                </a:lnTo>
                <a:lnTo>
                  <a:pt x="774" y="23"/>
                </a:lnTo>
                <a:lnTo>
                  <a:pt x="769" y="28"/>
                </a:lnTo>
                <a:lnTo>
                  <a:pt x="765" y="33"/>
                </a:lnTo>
                <a:lnTo>
                  <a:pt x="761" y="40"/>
                </a:lnTo>
                <a:lnTo>
                  <a:pt x="758" y="46"/>
                </a:lnTo>
                <a:lnTo>
                  <a:pt x="756" y="54"/>
                </a:lnTo>
                <a:lnTo>
                  <a:pt x="754" y="60"/>
                </a:lnTo>
                <a:lnTo>
                  <a:pt x="753" y="68"/>
                </a:lnTo>
                <a:lnTo>
                  <a:pt x="752" y="76"/>
                </a:lnTo>
                <a:lnTo>
                  <a:pt x="753" y="87"/>
                </a:lnTo>
                <a:lnTo>
                  <a:pt x="756" y="98"/>
                </a:lnTo>
                <a:lnTo>
                  <a:pt x="759" y="107"/>
                </a:lnTo>
                <a:lnTo>
                  <a:pt x="765" y="117"/>
                </a:lnTo>
                <a:lnTo>
                  <a:pt x="618" y="265"/>
                </a:lnTo>
                <a:lnTo>
                  <a:pt x="606" y="257"/>
                </a:lnTo>
                <a:lnTo>
                  <a:pt x="594" y="249"/>
                </a:lnTo>
                <a:lnTo>
                  <a:pt x="581" y="243"/>
                </a:lnTo>
                <a:lnTo>
                  <a:pt x="568" y="236"/>
                </a:lnTo>
                <a:lnTo>
                  <a:pt x="554" y="232"/>
                </a:lnTo>
                <a:lnTo>
                  <a:pt x="540" y="229"/>
                </a:lnTo>
                <a:lnTo>
                  <a:pt x="526" y="228"/>
                </a:lnTo>
                <a:lnTo>
                  <a:pt x="511" y="226"/>
                </a:lnTo>
                <a:lnTo>
                  <a:pt x="500" y="226"/>
                </a:lnTo>
                <a:lnTo>
                  <a:pt x="488" y="228"/>
                </a:lnTo>
                <a:lnTo>
                  <a:pt x="476" y="230"/>
                </a:lnTo>
                <a:lnTo>
                  <a:pt x="465" y="233"/>
                </a:lnTo>
                <a:lnTo>
                  <a:pt x="455" y="236"/>
                </a:lnTo>
                <a:lnTo>
                  <a:pt x="444" y="240"/>
                </a:lnTo>
                <a:lnTo>
                  <a:pt x="434" y="246"/>
                </a:lnTo>
                <a:lnTo>
                  <a:pt x="425" y="251"/>
                </a:lnTo>
                <a:lnTo>
                  <a:pt x="415" y="258"/>
                </a:lnTo>
                <a:lnTo>
                  <a:pt x="406" y="264"/>
                </a:lnTo>
                <a:lnTo>
                  <a:pt x="399" y="272"/>
                </a:lnTo>
                <a:lnTo>
                  <a:pt x="390" y="279"/>
                </a:lnTo>
                <a:lnTo>
                  <a:pt x="383" y="288"/>
                </a:lnTo>
                <a:lnTo>
                  <a:pt x="376" y="296"/>
                </a:lnTo>
                <a:lnTo>
                  <a:pt x="370" y="306"/>
                </a:lnTo>
                <a:lnTo>
                  <a:pt x="365" y="315"/>
                </a:lnTo>
                <a:lnTo>
                  <a:pt x="149" y="225"/>
                </a:lnTo>
                <a:lnTo>
                  <a:pt x="150" y="219"/>
                </a:lnTo>
                <a:lnTo>
                  <a:pt x="150" y="211"/>
                </a:lnTo>
                <a:lnTo>
                  <a:pt x="150" y="204"/>
                </a:lnTo>
                <a:lnTo>
                  <a:pt x="149" y="196"/>
                </a:lnTo>
                <a:lnTo>
                  <a:pt x="147" y="189"/>
                </a:lnTo>
                <a:lnTo>
                  <a:pt x="145" y="183"/>
                </a:lnTo>
                <a:lnTo>
                  <a:pt x="141" y="175"/>
                </a:lnTo>
                <a:lnTo>
                  <a:pt x="137" y="170"/>
                </a:lnTo>
                <a:lnTo>
                  <a:pt x="133" y="163"/>
                </a:lnTo>
                <a:lnTo>
                  <a:pt x="127" y="158"/>
                </a:lnTo>
                <a:lnTo>
                  <a:pt x="122" y="154"/>
                </a:lnTo>
                <a:lnTo>
                  <a:pt x="117" y="149"/>
                </a:lnTo>
                <a:lnTo>
                  <a:pt x="110" y="145"/>
                </a:lnTo>
                <a:lnTo>
                  <a:pt x="104" y="142"/>
                </a:lnTo>
                <a:lnTo>
                  <a:pt x="97" y="140"/>
                </a:lnTo>
                <a:lnTo>
                  <a:pt x="90" y="137"/>
                </a:lnTo>
                <a:lnTo>
                  <a:pt x="82" y="136"/>
                </a:lnTo>
                <a:lnTo>
                  <a:pt x="75" y="136"/>
                </a:lnTo>
                <a:lnTo>
                  <a:pt x="67" y="136"/>
                </a:lnTo>
                <a:lnTo>
                  <a:pt x="60" y="137"/>
                </a:lnTo>
                <a:lnTo>
                  <a:pt x="52" y="140"/>
                </a:lnTo>
                <a:lnTo>
                  <a:pt x="46" y="142"/>
                </a:lnTo>
                <a:lnTo>
                  <a:pt x="38" y="145"/>
                </a:lnTo>
                <a:lnTo>
                  <a:pt x="33" y="149"/>
                </a:lnTo>
                <a:lnTo>
                  <a:pt x="27" y="154"/>
                </a:lnTo>
                <a:lnTo>
                  <a:pt x="21" y="158"/>
                </a:lnTo>
                <a:lnTo>
                  <a:pt x="17" y="163"/>
                </a:lnTo>
                <a:lnTo>
                  <a:pt x="13" y="170"/>
                </a:lnTo>
                <a:lnTo>
                  <a:pt x="8" y="175"/>
                </a:lnTo>
                <a:lnTo>
                  <a:pt x="5" y="183"/>
                </a:lnTo>
                <a:lnTo>
                  <a:pt x="3" y="189"/>
                </a:lnTo>
                <a:lnTo>
                  <a:pt x="1" y="196"/>
                </a:lnTo>
                <a:lnTo>
                  <a:pt x="0" y="204"/>
                </a:lnTo>
                <a:lnTo>
                  <a:pt x="0" y="211"/>
                </a:lnTo>
                <a:lnTo>
                  <a:pt x="0" y="219"/>
                </a:lnTo>
                <a:lnTo>
                  <a:pt x="1" y="226"/>
                </a:lnTo>
                <a:lnTo>
                  <a:pt x="3" y="234"/>
                </a:lnTo>
                <a:lnTo>
                  <a:pt x="5" y="240"/>
                </a:lnTo>
                <a:lnTo>
                  <a:pt x="8" y="247"/>
                </a:lnTo>
                <a:lnTo>
                  <a:pt x="13" y="253"/>
                </a:lnTo>
                <a:lnTo>
                  <a:pt x="17" y="259"/>
                </a:lnTo>
                <a:lnTo>
                  <a:pt x="21" y="264"/>
                </a:lnTo>
                <a:lnTo>
                  <a:pt x="27" y="269"/>
                </a:lnTo>
                <a:lnTo>
                  <a:pt x="33" y="274"/>
                </a:lnTo>
                <a:lnTo>
                  <a:pt x="38" y="278"/>
                </a:lnTo>
                <a:lnTo>
                  <a:pt x="46" y="281"/>
                </a:lnTo>
                <a:lnTo>
                  <a:pt x="52" y="283"/>
                </a:lnTo>
                <a:lnTo>
                  <a:pt x="60" y="285"/>
                </a:lnTo>
                <a:lnTo>
                  <a:pt x="67" y="287"/>
                </a:lnTo>
                <a:lnTo>
                  <a:pt x="75" y="287"/>
                </a:lnTo>
                <a:lnTo>
                  <a:pt x="85" y="285"/>
                </a:lnTo>
                <a:lnTo>
                  <a:pt x="93" y="284"/>
                </a:lnTo>
                <a:lnTo>
                  <a:pt x="103" y="281"/>
                </a:lnTo>
                <a:lnTo>
                  <a:pt x="110" y="278"/>
                </a:lnTo>
                <a:lnTo>
                  <a:pt x="118" y="273"/>
                </a:lnTo>
                <a:lnTo>
                  <a:pt x="125" y="267"/>
                </a:lnTo>
                <a:lnTo>
                  <a:pt x="132" y="261"/>
                </a:lnTo>
                <a:lnTo>
                  <a:pt x="137" y="253"/>
                </a:lnTo>
                <a:lnTo>
                  <a:pt x="353" y="342"/>
                </a:lnTo>
                <a:lnTo>
                  <a:pt x="350" y="354"/>
                </a:lnTo>
                <a:lnTo>
                  <a:pt x="347" y="367"/>
                </a:lnTo>
                <a:lnTo>
                  <a:pt x="346" y="379"/>
                </a:lnTo>
                <a:lnTo>
                  <a:pt x="345" y="392"/>
                </a:lnTo>
                <a:lnTo>
                  <a:pt x="346" y="407"/>
                </a:lnTo>
                <a:lnTo>
                  <a:pt x="348" y="422"/>
                </a:lnTo>
                <a:lnTo>
                  <a:pt x="352" y="436"/>
                </a:lnTo>
                <a:lnTo>
                  <a:pt x="356" y="450"/>
                </a:lnTo>
                <a:lnTo>
                  <a:pt x="361" y="462"/>
                </a:lnTo>
                <a:lnTo>
                  <a:pt x="368" y="474"/>
                </a:lnTo>
                <a:lnTo>
                  <a:pt x="375" y="487"/>
                </a:lnTo>
                <a:lnTo>
                  <a:pt x="384" y="498"/>
                </a:lnTo>
                <a:lnTo>
                  <a:pt x="116" y="766"/>
                </a:lnTo>
                <a:lnTo>
                  <a:pt x="107" y="761"/>
                </a:lnTo>
                <a:lnTo>
                  <a:pt x="96" y="756"/>
                </a:lnTo>
                <a:lnTo>
                  <a:pt x="86" y="754"/>
                </a:lnTo>
                <a:lnTo>
                  <a:pt x="75" y="753"/>
                </a:lnTo>
                <a:lnTo>
                  <a:pt x="67" y="753"/>
                </a:lnTo>
                <a:lnTo>
                  <a:pt x="60" y="755"/>
                </a:lnTo>
                <a:lnTo>
                  <a:pt x="52" y="756"/>
                </a:lnTo>
                <a:lnTo>
                  <a:pt x="46" y="759"/>
                </a:lnTo>
                <a:lnTo>
                  <a:pt x="38" y="763"/>
                </a:lnTo>
                <a:lnTo>
                  <a:pt x="33" y="766"/>
                </a:lnTo>
                <a:lnTo>
                  <a:pt x="27" y="770"/>
                </a:lnTo>
                <a:lnTo>
                  <a:pt x="21" y="776"/>
                </a:lnTo>
                <a:lnTo>
                  <a:pt x="17" y="781"/>
                </a:lnTo>
                <a:lnTo>
                  <a:pt x="13" y="786"/>
                </a:lnTo>
                <a:lnTo>
                  <a:pt x="8" y="793"/>
                </a:lnTo>
                <a:lnTo>
                  <a:pt x="5" y="799"/>
                </a:lnTo>
                <a:lnTo>
                  <a:pt x="3" y="806"/>
                </a:lnTo>
                <a:lnTo>
                  <a:pt x="1" y="813"/>
                </a:lnTo>
                <a:lnTo>
                  <a:pt x="0" y="821"/>
                </a:lnTo>
                <a:lnTo>
                  <a:pt x="0" y="828"/>
                </a:lnTo>
                <a:lnTo>
                  <a:pt x="0" y="836"/>
                </a:lnTo>
                <a:lnTo>
                  <a:pt x="1" y="843"/>
                </a:lnTo>
                <a:lnTo>
                  <a:pt x="3" y="851"/>
                </a:lnTo>
                <a:lnTo>
                  <a:pt x="5" y="858"/>
                </a:lnTo>
                <a:lnTo>
                  <a:pt x="8" y="865"/>
                </a:lnTo>
                <a:lnTo>
                  <a:pt x="13" y="870"/>
                </a:lnTo>
                <a:lnTo>
                  <a:pt x="17" y="876"/>
                </a:lnTo>
                <a:lnTo>
                  <a:pt x="21" y="882"/>
                </a:lnTo>
                <a:lnTo>
                  <a:pt x="27" y="886"/>
                </a:lnTo>
                <a:lnTo>
                  <a:pt x="33" y="890"/>
                </a:lnTo>
                <a:lnTo>
                  <a:pt x="38" y="895"/>
                </a:lnTo>
                <a:lnTo>
                  <a:pt x="46" y="898"/>
                </a:lnTo>
                <a:lnTo>
                  <a:pt x="52" y="900"/>
                </a:lnTo>
                <a:lnTo>
                  <a:pt x="60" y="902"/>
                </a:lnTo>
                <a:lnTo>
                  <a:pt x="67" y="903"/>
                </a:lnTo>
                <a:lnTo>
                  <a:pt x="75" y="903"/>
                </a:lnTo>
                <a:lnTo>
                  <a:pt x="82" y="903"/>
                </a:lnTo>
                <a:lnTo>
                  <a:pt x="90" y="902"/>
                </a:lnTo>
                <a:lnTo>
                  <a:pt x="97" y="900"/>
                </a:lnTo>
                <a:lnTo>
                  <a:pt x="104" y="898"/>
                </a:lnTo>
                <a:lnTo>
                  <a:pt x="110" y="895"/>
                </a:lnTo>
                <a:lnTo>
                  <a:pt x="117" y="890"/>
                </a:lnTo>
                <a:lnTo>
                  <a:pt x="122" y="886"/>
                </a:lnTo>
                <a:lnTo>
                  <a:pt x="127" y="882"/>
                </a:lnTo>
                <a:lnTo>
                  <a:pt x="133" y="876"/>
                </a:lnTo>
                <a:lnTo>
                  <a:pt x="137" y="870"/>
                </a:lnTo>
                <a:lnTo>
                  <a:pt x="141" y="865"/>
                </a:lnTo>
                <a:lnTo>
                  <a:pt x="145" y="858"/>
                </a:lnTo>
                <a:lnTo>
                  <a:pt x="147" y="851"/>
                </a:lnTo>
                <a:lnTo>
                  <a:pt x="149" y="843"/>
                </a:lnTo>
                <a:lnTo>
                  <a:pt x="150" y="836"/>
                </a:lnTo>
                <a:lnTo>
                  <a:pt x="150" y="828"/>
                </a:lnTo>
                <a:lnTo>
                  <a:pt x="149" y="817"/>
                </a:lnTo>
                <a:lnTo>
                  <a:pt x="147" y="807"/>
                </a:lnTo>
                <a:lnTo>
                  <a:pt x="143" y="796"/>
                </a:lnTo>
                <a:lnTo>
                  <a:pt x="137" y="787"/>
                </a:lnTo>
                <a:lnTo>
                  <a:pt x="405" y="519"/>
                </a:lnTo>
                <a:lnTo>
                  <a:pt x="417" y="528"/>
                </a:lnTo>
                <a:lnTo>
                  <a:pt x="429" y="535"/>
                </a:lnTo>
                <a:lnTo>
                  <a:pt x="441" y="542"/>
                </a:lnTo>
                <a:lnTo>
                  <a:pt x="454" y="547"/>
                </a:lnTo>
                <a:lnTo>
                  <a:pt x="467" y="551"/>
                </a:lnTo>
                <a:lnTo>
                  <a:pt x="481" y="555"/>
                </a:lnTo>
                <a:lnTo>
                  <a:pt x="496" y="557"/>
                </a:lnTo>
                <a:lnTo>
                  <a:pt x="511" y="558"/>
                </a:lnTo>
                <a:lnTo>
                  <a:pt x="511" y="754"/>
                </a:lnTo>
                <a:lnTo>
                  <a:pt x="505" y="756"/>
                </a:lnTo>
                <a:lnTo>
                  <a:pt x="499" y="758"/>
                </a:lnTo>
                <a:lnTo>
                  <a:pt x="493" y="761"/>
                </a:lnTo>
                <a:lnTo>
                  <a:pt x="488" y="764"/>
                </a:lnTo>
                <a:lnTo>
                  <a:pt x="477" y="771"/>
                </a:lnTo>
                <a:lnTo>
                  <a:pt x="469" y="781"/>
                </a:lnTo>
                <a:lnTo>
                  <a:pt x="464" y="785"/>
                </a:lnTo>
                <a:lnTo>
                  <a:pt x="461" y="791"/>
                </a:lnTo>
                <a:lnTo>
                  <a:pt x="458" y="797"/>
                </a:lnTo>
                <a:lnTo>
                  <a:pt x="456" y="802"/>
                </a:lnTo>
                <a:lnTo>
                  <a:pt x="454" y="809"/>
                </a:lnTo>
                <a:lnTo>
                  <a:pt x="452" y="815"/>
                </a:lnTo>
                <a:lnTo>
                  <a:pt x="451" y="822"/>
                </a:lnTo>
                <a:lnTo>
                  <a:pt x="451" y="828"/>
                </a:lnTo>
                <a:lnTo>
                  <a:pt x="451" y="836"/>
                </a:lnTo>
                <a:lnTo>
                  <a:pt x="452" y="843"/>
                </a:lnTo>
                <a:lnTo>
                  <a:pt x="455" y="851"/>
                </a:lnTo>
                <a:lnTo>
                  <a:pt x="457" y="858"/>
                </a:lnTo>
                <a:lnTo>
                  <a:pt x="460" y="865"/>
                </a:lnTo>
                <a:lnTo>
                  <a:pt x="464" y="870"/>
                </a:lnTo>
                <a:lnTo>
                  <a:pt x="469" y="876"/>
                </a:lnTo>
                <a:lnTo>
                  <a:pt x="473" y="882"/>
                </a:lnTo>
                <a:lnTo>
                  <a:pt x="478" y="886"/>
                </a:lnTo>
                <a:lnTo>
                  <a:pt x="485" y="890"/>
                </a:lnTo>
                <a:lnTo>
                  <a:pt x="490" y="895"/>
                </a:lnTo>
                <a:lnTo>
                  <a:pt x="498" y="898"/>
                </a:lnTo>
                <a:lnTo>
                  <a:pt x="504" y="900"/>
                </a:lnTo>
                <a:lnTo>
                  <a:pt x="511" y="902"/>
                </a:lnTo>
                <a:lnTo>
                  <a:pt x="519" y="903"/>
                </a:lnTo>
                <a:lnTo>
                  <a:pt x="526" y="903"/>
                </a:lnTo>
                <a:lnTo>
                  <a:pt x="534" y="903"/>
                </a:lnTo>
                <a:lnTo>
                  <a:pt x="541" y="902"/>
                </a:lnTo>
                <a:lnTo>
                  <a:pt x="549" y="900"/>
                </a:lnTo>
                <a:lnTo>
                  <a:pt x="555" y="898"/>
                </a:lnTo>
                <a:lnTo>
                  <a:pt x="562" y="895"/>
                </a:lnTo>
                <a:lnTo>
                  <a:pt x="568" y="890"/>
                </a:lnTo>
                <a:lnTo>
                  <a:pt x="575" y="886"/>
                </a:lnTo>
                <a:lnTo>
                  <a:pt x="580" y="882"/>
                </a:lnTo>
                <a:lnTo>
                  <a:pt x="584" y="876"/>
                </a:lnTo>
                <a:lnTo>
                  <a:pt x="589" y="870"/>
                </a:lnTo>
                <a:lnTo>
                  <a:pt x="593" y="865"/>
                </a:lnTo>
                <a:lnTo>
                  <a:pt x="596" y="858"/>
                </a:lnTo>
                <a:lnTo>
                  <a:pt x="598" y="851"/>
                </a:lnTo>
                <a:lnTo>
                  <a:pt x="600" y="843"/>
                </a:lnTo>
                <a:lnTo>
                  <a:pt x="602" y="836"/>
                </a:lnTo>
                <a:lnTo>
                  <a:pt x="602" y="828"/>
                </a:lnTo>
                <a:lnTo>
                  <a:pt x="602" y="822"/>
                </a:lnTo>
                <a:lnTo>
                  <a:pt x="600" y="815"/>
                </a:lnTo>
                <a:lnTo>
                  <a:pt x="599" y="809"/>
                </a:lnTo>
                <a:lnTo>
                  <a:pt x="597" y="802"/>
                </a:lnTo>
                <a:lnTo>
                  <a:pt x="595" y="797"/>
                </a:lnTo>
                <a:lnTo>
                  <a:pt x="592" y="791"/>
                </a:lnTo>
                <a:lnTo>
                  <a:pt x="589" y="785"/>
                </a:lnTo>
                <a:lnTo>
                  <a:pt x="584" y="781"/>
                </a:lnTo>
                <a:lnTo>
                  <a:pt x="576" y="771"/>
                </a:lnTo>
                <a:lnTo>
                  <a:pt x="565" y="764"/>
                </a:lnTo>
                <a:lnTo>
                  <a:pt x="560" y="761"/>
                </a:lnTo>
                <a:lnTo>
                  <a:pt x="554" y="758"/>
                </a:lnTo>
                <a:lnTo>
                  <a:pt x="548" y="756"/>
                </a:lnTo>
                <a:lnTo>
                  <a:pt x="541" y="755"/>
                </a:lnTo>
                <a:lnTo>
                  <a:pt x="541" y="555"/>
                </a:lnTo>
                <a:lnTo>
                  <a:pt x="559" y="550"/>
                </a:lnTo>
                <a:lnTo>
                  <a:pt x="576" y="544"/>
                </a:lnTo>
                <a:lnTo>
                  <a:pt x="592" y="536"/>
                </a:lnTo>
                <a:lnTo>
                  <a:pt x="606" y="527"/>
                </a:lnTo>
                <a:lnTo>
                  <a:pt x="620" y="516"/>
                </a:lnTo>
                <a:lnTo>
                  <a:pt x="633" y="504"/>
                </a:lnTo>
                <a:lnTo>
                  <a:pt x="643" y="490"/>
                </a:lnTo>
                <a:lnTo>
                  <a:pt x="653" y="476"/>
                </a:lnTo>
                <a:lnTo>
                  <a:pt x="755" y="525"/>
                </a:lnTo>
                <a:lnTo>
                  <a:pt x="753" y="533"/>
                </a:lnTo>
                <a:lnTo>
                  <a:pt x="752" y="543"/>
                </a:lnTo>
                <a:lnTo>
                  <a:pt x="753" y="550"/>
                </a:lnTo>
                <a:lnTo>
                  <a:pt x="754" y="558"/>
                </a:lnTo>
                <a:lnTo>
                  <a:pt x="756" y="564"/>
                </a:lnTo>
                <a:lnTo>
                  <a:pt x="758" y="572"/>
                </a:lnTo>
                <a:lnTo>
                  <a:pt x="761" y="578"/>
                </a:lnTo>
                <a:lnTo>
                  <a:pt x="765" y="585"/>
                </a:lnTo>
                <a:lnTo>
                  <a:pt x="769" y="590"/>
                </a:lnTo>
                <a:lnTo>
                  <a:pt x="774" y="595"/>
                </a:lnTo>
                <a:lnTo>
                  <a:pt x="780" y="601"/>
                </a:lnTo>
                <a:lnTo>
                  <a:pt x="785" y="605"/>
                </a:lnTo>
                <a:lnTo>
                  <a:pt x="791" y="608"/>
                </a:lnTo>
                <a:lnTo>
                  <a:pt x="798" y="611"/>
                </a:lnTo>
                <a:lnTo>
                  <a:pt x="805" y="615"/>
                </a:lnTo>
                <a:lnTo>
                  <a:pt x="812" y="616"/>
                </a:lnTo>
                <a:lnTo>
                  <a:pt x="819" y="617"/>
                </a:lnTo>
                <a:lnTo>
                  <a:pt x="828" y="618"/>
                </a:lnTo>
                <a:lnTo>
                  <a:pt x="835" y="617"/>
                </a:lnTo>
                <a:lnTo>
                  <a:pt x="843" y="616"/>
                </a:lnTo>
                <a:lnTo>
                  <a:pt x="849" y="615"/>
                </a:lnTo>
                <a:lnTo>
                  <a:pt x="857" y="611"/>
                </a:lnTo>
                <a:lnTo>
                  <a:pt x="863" y="608"/>
                </a:lnTo>
                <a:lnTo>
                  <a:pt x="870" y="605"/>
                </a:lnTo>
                <a:lnTo>
                  <a:pt x="875" y="601"/>
                </a:lnTo>
                <a:lnTo>
                  <a:pt x="880" y="595"/>
                </a:lnTo>
                <a:lnTo>
                  <a:pt x="886" y="590"/>
                </a:lnTo>
                <a:lnTo>
                  <a:pt x="890" y="585"/>
                </a:lnTo>
                <a:lnTo>
                  <a:pt x="893" y="578"/>
                </a:lnTo>
                <a:lnTo>
                  <a:pt x="896" y="572"/>
                </a:lnTo>
                <a:lnTo>
                  <a:pt x="900" y="564"/>
                </a:lnTo>
                <a:lnTo>
                  <a:pt x="901" y="558"/>
                </a:lnTo>
                <a:lnTo>
                  <a:pt x="902" y="550"/>
                </a:lnTo>
                <a:lnTo>
                  <a:pt x="903" y="543"/>
                </a:lnTo>
                <a:lnTo>
                  <a:pt x="902" y="534"/>
                </a:lnTo>
                <a:lnTo>
                  <a:pt x="901" y="528"/>
                </a:lnTo>
                <a:lnTo>
                  <a:pt x="900" y="520"/>
                </a:lnTo>
                <a:lnTo>
                  <a:pt x="896" y="513"/>
                </a:lnTo>
                <a:lnTo>
                  <a:pt x="893" y="506"/>
                </a:lnTo>
                <a:lnTo>
                  <a:pt x="890" y="500"/>
                </a:lnTo>
                <a:lnTo>
                  <a:pt x="886" y="495"/>
                </a:lnTo>
                <a:lnTo>
                  <a:pt x="880" y="489"/>
                </a:lnTo>
                <a:lnTo>
                  <a:pt x="875" y="484"/>
                </a:lnTo>
                <a:lnTo>
                  <a:pt x="870" y="480"/>
                </a:lnTo>
                <a:lnTo>
                  <a:pt x="863" y="476"/>
                </a:lnTo>
                <a:lnTo>
                  <a:pt x="857" y="473"/>
                </a:lnTo>
                <a:lnTo>
                  <a:pt x="849" y="471"/>
                </a:lnTo>
                <a:lnTo>
                  <a:pt x="843" y="469"/>
                </a:lnTo>
                <a:lnTo>
                  <a:pt x="835" y="468"/>
                </a:lnTo>
                <a:lnTo>
                  <a:pt x="828" y="46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8" name="Group 17">
            <a:extLst>
              <a:ext uri="{FF2B5EF4-FFF2-40B4-BE49-F238E27FC236}">
                <a16:creationId xmlns:a16="http://schemas.microsoft.com/office/drawing/2014/main" id="{A1105088-BEE7-4C5B-826E-20FD962D97F6}"/>
              </a:ext>
            </a:extLst>
          </p:cNvPr>
          <p:cNvGrpSpPr/>
          <p:nvPr/>
        </p:nvGrpSpPr>
        <p:grpSpPr>
          <a:xfrm>
            <a:off x="4061691" y="3968971"/>
            <a:ext cx="316160" cy="318324"/>
            <a:chOff x="3797977" y="6543025"/>
            <a:chExt cx="218230" cy="219725"/>
          </a:xfrm>
          <a:solidFill>
            <a:schemeClr val="bg1"/>
          </a:solidFill>
        </p:grpSpPr>
        <p:sp>
          <p:nvSpPr>
            <p:cNvPr id="19" name="Freeform 93">
              <a:extLst>
                <a:ext uri="{FF2B5EF4-FFF2-40B4-BE49-F238E27FC236}">
                  <a16:creationId xmlns:a16="http://schemas.microsoft.com/office/drawing/2014/main" id="{91186DF7-DFE4-4543-9B15-1EE4FADBA5C5}"/>
                </a:ext>
              </a:extLst>
            </p:cNvPr>
            <p:cNvSpPr>
              <a:spLocks noEditPoints="1"/>
            </p:cNvSpPr>
            <p:nvPr/>
          </p:nvSpPr>
          <p:spPr bwMode="auto">
            <a:xfrm>
              <a:off x="3797977" y="6543025"/>
              <a:ext cx="218230" cy="219725"/>
            </a:xfrm>
            <a:custGeom>
              <a:avLst/>
              <a:gdLst>
                <a:gd name="T0" fmla="*/ 240 w 586"/>
                <a:gd name="T1" fmla="*/ 555 h 586"/>
                <a:gd name="T2" fmla="*/ 177 w 586"/>
                <a:gd name="T3" fmla="*/ 534 h 586"/>
                <a:gd name="T4" fmla="*/ 123 w 586"/>
                <a:gd name="T5" fmla="*/ 499 h 586"/>
                <a:gd name="T6" fmla="*/ 79 w 586"/>
                <a:gd name="T7" fmla="*/ 453 h 586"/>
                <a:gd name="T8" fmla="*/ 46 w 586"/>
                <a:gd name="T9" fmla="*/ 397 h 586"/>
                <a:gd name="T10" fmla="*/ 29 w 586"/>
                <a:gd name="T11" fmla="*/ 334 h 586"/>
                <a:gd name="T12" fmla="*/ 27 w 586"/>
                <a:gd name="T13" fmla="*/ 266 h 586"/>
                <a:gd name="T14" fmla="*/ 42 w 586"/>
                <a:gd name="T15" fmla="*/ 202 h 586"/>
                <a:gd name="T16" fmla="*/ 71 w 586"/>
                <a:gd name="T17" fmla="*/ 145 h 586"/>
                <a:gd name="T18" fmla="*/ 113 w 586"/>
                <a:gd name="T19" fmla="*/ 95 h 586"/>
                <a:gd name="T20" fmla="*/ 165 w 586"/>
                <a:gd name="T21" fmla="*/ 59 h 586"/>
                <a:gd name="T22" fmla="*/ 227 w 586"/>
                <a:gd name="T23" fmla="*/ 34 h 586"/>
                <a:gd name="T24" fmla="*/ 293 w 586"/>
                <a:gd name="T25" fmla="*/ 26 h 586"/>
                <a:gd name="T26" fmla="*/ 360 w 586"/>
                <a:gd name="T27" fmla="*/ 34 h 586"/>
                <a:gd name="T28" fmla="*/ 420 w 586"/>
                <a:gd name="T29" fmla="*/ 59 h 586"/>
                <a:gd name="T30" fmla="*/ 473 w 586"/>
                <a:gd name="T31" fmla="*/ 95 h 586"/>
                <a:gd name="T32" fmla="*/ 514 w 586"/>
                <a:gd name="T33" fmla="*/ 145 h 586"/>
                <a:gd name="T34" fmla="*/ 544 w 586"/>
                <a:gd name="T35" fmla="*/ 202 h 586"/>
                <a:gd name="T36" fmla="*/ 560 w 586"/>
                <a:gd name="T37" fmla="*/ 266 h 586"/>
                <a:gd name="T38" fmla="*/ 557 w 586"/>
                <a:gd name="T39" fmla="*/ 334 h 586"/>
                <a:gd name="T40" fmla="*/ 539 w 586"/>
                <a:gd name="T41" fmla="*/ 397 h 586"/>
                <a:gd name="T42" fmla="*/ 507 w 586"/>
                <a:gd name="T43" fmla="*/ 453 h 586"/>
                <a:gd name="T44" fmla="*/ 463 w 586"/>
                <a:gd name="T45" fmla="*/ 499 h 586"/>
                <a:gd name="T46" fmla="*/ 409 w 586"/>
                <a:gd name="T47" fmla="*/ 534 h 586"/>
                <a:gd name="T48" fmla="*/ 347 w 586"/>
                <a:gd name="T49" fmla="*/ 555 h 586"/>
                <a:gd name="T50" fmla="*/ 293 w 586"/>
                <a:gd name="T51" fmla="*/ 0 h 586"/>
                <a:gd name="T52" fmla="*/ 220 w 586"/>
                <a:gd name="T53" fmla="*/ 9 h 586"/>
                <a:gd name="T54" fmla="*/ 154 w 586"/>
                <a:gd name="T55" fmla="*/ 36 h 586"/>
                <a:gd name="T56" fmla="*/ 96 w 586"/>
                <a:gd name="T57" fmla="*/ 77 h 586"/>
                <a:gd name="T58" fmla="*/ 51 w 586"/>
                <a:gd name="T59" fmla="*/ 130 h 586"/>
                <a:gd name="T60" fmla="*/ 18 w 586"/>
                <a:gd name="T61" fmla="*/ 193 h 586"/>
                <a:gd name="T62" fmla="*/ 1 w 586"/>
                <a:gd name="T63" fmla="*/ 264 h 586"/>
                <a:gd name="T64" fmla="*/ 3 w 586"/>
                <a:gd name="T65" fmla="*/ 338 h 586"/>
                <a:gd name="T66" fmla="*/ 23 w 586"/>
                <a:gd name="T67" fmla="*/ 407 h 586"/>
                <a:gd name="T68" fmla="*/ 58 w 586"/>
                <a:gd name="T69" fmla="*/ 468 h 586"/>
                <a:gd name="T70" fmla="*/ 106 w 586"/>
                <a:gd name="T71" fmla="*/ 519 h 586"/>
                <a:gd name="T72" fmla="*/ 167 w 586"/>
                <a:gd name="T73" fmla="*/ 557 h 586"/>
                <a:gd name="T74" fmla="*/ 234 w 586"/>
                <a:gd name="T75" fmla="*/ 580 h 586"/>
                <a:gd name="T76" fmla="*/ 308 w 586"/>
                <a:gd name="T77" fmla="*/ 586 h 586"/>
                <a:gd name="T78" fmla="*/ 380 w 586"/>
                <a:gd name="T79" fmla="*/ 573 h 586"/>
                <a:gd name="T80" fmla="*/ 445 w 586"/>
                <a:gd name="T81" fmla="*/ 544 h 586"/>
                <a:gd name="T82" fmla="*/ 500 w 586"/>
                <a:gd name="T83" fmla="*/ 500 h 586"/>
                <a:gd name="T84" fmla="*/ 543 w 586"/>
                <a:gd name="T85" fmla="*/ 445 h 586"/>
                <a:gd name="T86" fmla="*/ 572 w 586"/>
                <a:gd name="T87" fmla="*/ 380 h 586"/>
                <a:gd name="T88" fmla="*/ 585 w 586"/>
                <a:gd name="T89" fmla="*/ 308 h 586"/>
                <a:gd name="T90" fmla="*/ 580 w 586"/>
                <a:gd name="T91" fmla="*/ 235 h 586"/>
                <a:gd name="T92" fmla="*/ 557 w 586"/>
                <a:gd name="T93" fmla="*/ 167 h 586"/>
                <a:gd name="T94" fmla="*/ 519 w 586"/>
                <a:gd name="T95" fmla="*/ 107 h 586"/>
                <a:gd name="T96" fmla="*/ 468 w 586"/>
                <a:gd name="T97" fmla="*/ 59 h 586"/>
                <a:gd name="T98" fmla="*/ 407 w 586"/>
                <a:gd name="T99" fmla="*/ 23 h 586"/>
                <a:gd name="T100" fmla="*/ 337 w 586"/>
                <a:gd name="T101" fmla="*/ 4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86" h="586">
                  <a:moveTo>
                    <a:pt x="293" y="560"/>
                  </a:moveTo>
                  <a:lnTo>
                    <a:pt x="279" y="560"/>
                  </a:lnTo>
                  <a:lnTo>
                    <a:pt x="265" y="559"/>
                  </a:lnTo>
                  <a:lnTo>
                    <a:pt x="252" y="557"/>
                  </a:lnTo>
                  <a:lnTo>
                    <a:pt x="240" y="555"/>
                  </a:lnTo>
                  <a:lnTo>
                    <a:pt x="227" y="552"/>
                  </a:lnTo>
                  <a:lnTo>
                    <a:pt x="214" y="548"/>
                  </a:lnTo>
                  <a:lnTo>
                    <a:pt x="201" y="544"/>
                  </a:lnTo>
                  <a:lnTo>
                    <a:pt x="189" y="540"/>
                  </a:lnTo>
                  <a:lnTo>
                    <a:pt x="177" y="534"/>
                  </a:lnTo>
                  <a:lnTo>
                    <a:pt x="165" y="528"/>
                  </a:lnTo>
                  <a:lnTo>
                    <a:pt x="155" y="522"/>
                  </a:lnTo>
                  <a:lnTo>
                    <a:pt x="144" y="515"/>
                  </a:lnTo>
                  <a:lnTo>
                    <a:pt x="133" y="508"/>
                  </a:lnTo>
                  <a:lnTo>
                    <a:pt x="123" y="499"/>
                  </a:lnTo>
                  <a:lnTo>
                    <a:pt x="113" y="492"/>
                  </a:lnTo>
                  <a:lnTo>
                    <a:pt x="104" y="482"/>
                  </a:lnTo>
                  <a:lnTo>
                    <a:pt x="95" y="473"/>
                  </a:lnTo>
                  <a:lnTo>
                    <a:pt x="87" y="464"/>
                  </a:lnTo>
                  <a:lnTo>
                    <a:pt x="79" y="453"/>
                  </a:lnTo>
                  <a:lnTo>
                    <a:pt x="71" y="442"/>
                  </a:lnTo>
                  <a:lnTo>
                    <a:pt x="65" y="431"/>
                  </a:lnTo>
                  <a:lnTo>
                    <a:pt x="58" y="421"/>
                  </a:lnTo>
                  <a:lnTo>
                    <a:pt x="52" y="409"/>
                  </a:lnTo>
                  <a:lnTo>
                    <a:pt x="46" y="397"/>
                  </a:lnTo>
                  <a:lnTo>
                    <a:pt x="42" y="385"/>
                  </a:lnTo>
                  <a:lnTo>
                    <a:pt x="38" y="372"/>
                  </a:lnTo>
                  <a:lnTo>
                    <a:pt x="34" y="359"/>
                  </a:lnTo>
                  <a:lnTo>
                    <a:pt x="31" y="347"/>
                  </a:lnTo>
                  <a:lnTo>
                    <a:pt x="29" y="334"/>
                  </a:lnTo>
                  <a:lnTo>
                    <a:pt x="27" y="321"/>
                  </a:lnTo>
                  <a:lnTo>
                    <a:pt x="26" y="307"/>
                  </a:lnTo>
                  <a:lnTo>
                    <a:pt x="26" y="293"/>
                  </a:lnTo>
                  <a:lnTo>
                    <a:pt x="26" y="280"/>
                  </a:lnTo>
                  <a:lnTo>
                    <a:pt x="27" y="266"/>
                  </a:lnTo>
                  <a:lnTo>
                    <a:pt x="29" y="253"/>
                  </a:lnTo>
                  <a:lnTo>
                    <a:pt x="31" y="239"/>
                  </a:lnTo>
                  <a:lnTo>
                    <a:pt x="34" y="226"/>
                  </a:lnTo>
                  <a:lnTo>
                    <a:pt x="38" y="214"/>
                  </a:lnTo>
                  <a:lnTo>
                    <a:pt x="42" y="202"/>
                  </a:lnTo>
                  <a:lnTo>
                    <a:pt x="46" y="190"/>
                  </a:lnTo>
                  <a:lnTo>
                    <a:pt x="52" y="178"/>
                  </a:lnTo>
                  <a:lnTo>
                    <a:pt x="58" y="166"/>
                  </a:lnTo>
                  <a:lnTo>
                    <a:pt x="65" y="155"/>
                  </a:lnTo>
                  <a:lnTo>
                    <a:pt x="71" y="145"/>
                  </a:lnTo>
                  <a:lnTo>
                    <a:pt x="79" y="134"/>
                  </a:lnTo>
                  <a:lnTo>
                    <a:pt x="87" y="123"/>
                  </a:lnTo>
                  <a:lnTo>
                    <a:pt x="95" y="114"/>
                  </a:lnTo>
                  <a:lnTo>
                    <a:pt x="104" y="105"/>
                  </a:lnTo>
                  <a:lnTo>
                    <a:pt x="113" y="95"/>
                  </a:lnTo>
                  <a:lnTo>
                    <a:pt x="123" y="87"/>
                  </a:lnTo>
                  <a:lnTo>
                    <a:pt x="133" y="79"/>
                  </a:lnTo>
                  <a:lnTo>
                    <a:pt x="144" y="72"/>
                  </a:lnTo>
                  <a:lnTo>
                    <a:pt x="155" y="65"/>
                  </a:lnTo>
                  <a:lnTo>
                    <a:pt x="165" y="59"/>
                  </a:lnTo>
                  <a:lnTo>
                    <a:pt x="177" y="52"/>
                  </a:lnTo>
                  <a:lnTo>
                    <a:pt x="189" y="47"/>
                  </a:lnTo>
                  <a:lnTo>
                    <a:pt x="201" y="42"/>
                  </a:lnTo>
                  <a:lnTo>
                    <a:pt x="214" y="38"/>
                  </a:lnTo>
                  <a:lnTo>
                    <a:pt x="227" y="34"/>
                  </a:lnTo>
                  <a:lnTo>
                    <a:pt x="240" y="31"/>
                  </a:lnTo>
                  <a:lnTo>
                    <a:pt x="252" y="29"/>
                  </a:lnTo>
                  <a:lnTo>
                    <a:pt x="265" y="28"/>
                  </a:lnTo>
                  <a:lnTo>
                    <a:pt x="279" y="27"/>
                  </a:lnTo>
                  <a:lnTo>
                    <a:pt x="293" y="26"/>
                  </a:lnTo>
                  <a:lnTo>
                    <a:pt x="307" y="27"/>
                  </a:lnTo>
                  <a:lnTo>
                    <a:pt x="320" y="28"/>
                  </a:lnTo>
                  <a:lnTo>
                    <a:pt x="334" y="29"/>
                  </a:lnTo>
                  <a:lnTo>
                    <a:pt x="347" y="31"/>
                  </a:lnTo>
                  <a:lnTo>
                    <a:pt x="360" y="34"/>
                  </a:lnTo>
                  <a:lnTo>
                    <a:pt x="373" y="38"/>
                  </a:lnTo>
                  <a:lnTo>
                    <a:pt x="385" y="42"/>
                  </a:lnTo>
                  <a:lnTo>
                    <a:pt x="397" y="47"/>
                  </a:lnTo>
                  <a:lnTo>
                    <a:pt x="409" y="52"/>
                  </a:lnTo>
                  <a:lnTo>
                    <a:pt x="420" y="59"/>
                  </a:lnTo>
                  <a:lnTo>
                    <a:pt x="432" y="65"/>
                  </a:lnTo>
                  <a:lnTo>
                    <a:pt x="442" y="72"/>
                  </a:lnTo>
                  <a:lnTo>
                    <a:pt x="453" y="79"/>
                  </a:lnTo>
                  <a:lnTo>
                    <a:pt x="463" y="87"/>
                  </a:lnTo>
                  <a:lnTo>
                    <a:pt x="473" y="95"/>
                  </a:lnTo>
                  <a:lnTo>
                    <a:pt x="482" y="105"/>
                  </a:lnTo>
                  <a:lnTo>
                    <a:pt x="491" y="114"/>
                  </a:lnTo>
                  <a:lnTo>
                    <a:pt x="499" y="123"/>
                  </a:lnTo>
                  <a:lnTo>
                    <a:pt x="507" y="134"/>
                  </a:lnTo>
                  <a:lnTo>
                    <a:pt x="514" y="145"/>
                  </a:lnTo>
                  <a:lnTo>
                    <a:pt x="522" y="155"/>
                  </a:lnTo>
                  <a:lnTo>
                    <a:pt x="528" y="166"/>
                  </a:lnTo>
                  <a:lnTo>
                    <a:pt x="534" y="178"/>
                  </a:lnTo>
                  <a:lnTo>
                    <a:pt x="539" y="190"/>
                  </a:lnTo>
                  <a:lnTo>
                    <a:pt x="544" y="202"/>
                  </a:lnTo>
                  <a:lnTo>
                    <a:pt x="549" y="214"/>
                  </a:lnTo>
                  <a:lnTo>
                    <a:pt x="552" y="226"/>
                  </a:lnTo>
                  <a:lnTo>
                    <a:pt x="555" y="239"/>
                  </a:lnTo>
                  <a:lnTo>
                    <a:pt x="557" y="253"/>
                  </a:lnTo>
                  <a:lnTo>
                    <a:pt x="560" y="266"/>
                  </a:lnTo>
                  <a:lnTo>
                    <a:pt x="560" y="280"/>
                  </a:lnTo>
                  <a:lnTo>
                    <a:pt x="561" y="293"/>
                  </a:lnTo>
                  <a:lnTo>
                    <a:pt x="560" y="307"/>
                  </a:lnTo>
                  <a:lnTo>
                    <a:pt x="560" y="321"/>
                  </a:lnTo>
                  <a:lnTo>
                    <a:pt x="557" y="334"/>
                  </a:lnTo>
                  <a:lnTo>
                    <a:pt x="555" y="347"/>
                  </a:lnTo>
                  <a:lnTo>
                    <a:pt x="552" y="359"/>
                  </a:lnTo>
                  <a:lnTo>
                    <a:pt x="549" y="372"/>
                  </a:lnTo>
                  <a:lnTo>
                    <a:pt x="544" y="385"/>
                  </a:lnTo>
                  <a:lnTo>
                    <a:pt x="539" y="397"/>
                  </a:lnTo>
                  <a:lnTo>
                    <a:pt x="534" y="409"/>
                  </a:lnTo>
                  <a:lnTo>
                    <a:pt x="528" y="421"/>
                  </a:lnTo>
                  <a:lnTo>
                    <a:pt x="522" y="431"/>
                  </a:lnTo>
                  <a:lnTo>
                    <a:pt x="514" y="442"/>
                  </a:lnTo>
                  <a:lnTo>
                    <a:pt x="507" y="453"/>
                  </a:lnTo>
                  <a:lnTo>
                    <a:pt x="499" y="464"/>
                  </a:lnTo>
                  <a:lnTo>
                    <a:pt x="491" y="473"/>
                  </a:lnTo>
                  <a:lnTo>
                    <a:pt x="482" y="482"/>
                  </a:lnTo>
                  <a:lnTo>
                    <a:pt x="473" y="492"/>
                  </a:lnTo>
                  <a:lnTo>
                    <a:pt x="463" y="499"/>
                  </a:lnTo>
                  <a:lnTo>
                    <a:pt x="453" y="508"/>
                  </a:lnTo>
                  <a:lnTo>
                    <a:pt x="442" y="515"/>
                  </a:lnTo>
                  <a:lnTo>
                    <a:pt x="432" y="522"/>
                  </a:lnTo>
                  <a:lnTo>
                    <a:pt x="420" y="528"/>
                  </a:lnTo>
                  <a:lnTo>
                    <a:pt x="409" y="534"/>
                  </a:lnTo>
                  <a:lnTo>
                    <a:pt x="397" y="540"/>
                  </a:lnTo>
                  <a:lnTo>
                    <a:pt x="385" y="544"/>
                  </a:lnTo>
                  <a:lnTo>
                    <a:pt x="373" y="548"/>
                  </a:lnTo>
                  <a:lnTo>
                    <a:pt x="360" y="552"/>
                  </a:lnTo>
                  <a:lnTo>
                    <a:pt x="347" y="555"/>
                  </a:lnTo>
                  <a:lnTo>
                    <a:pt x="334" y="557"/>
                  </a:lnTo>
                  <a:lnTo>
                    <a:pt x="320" y="559"/>
                  </a:lnTo>
                  <a:lnTo>
                    <a:pt x="307" y="560"/>
                  </a:lnTo>
                  <a:lnTo>
                    <a:pt x="293" y="560"/>
                  </a:lnTo>
                  <a:close/>
                  <a:moveTo>
                    <a:pt x="293" y="0"/>
                  </a:moveTo>
                  <a:lnTo>
                    <a:pt x="278" y="1"/>
                  </a:lnTo>
                  <a:lnTo>
                    <a:pt x="263" y="2"/>
                  </a:lnTo>
                  <a:lnTo>
                    <a:pt x="248" y="4"/>
                  </a:lnTo>
                  <a:lnTo>
                    <a:pt x="234" y="6"/>
                  </a:lnTo>
                  <a:lnTo>
                    <a:pt x="220" y="9"/>
                  </a:lnTo>
                  <a:lnTo>
                    <a:pt x="206" y="14"/>
                  </a:lnTo>
                  <a:lnTo>
                    <a:pt x="192" y="18"/>
                  </a:lnTo>
                  <a:lnTo>
                    <a:pt x="179" y="23"/>
                  </a:lnTo>
                  <a:lnTo>
                    <a:pt x="167" y="30"/>
                  </a:lnTo>
                  <a:lnTo>
                    <a:pt x="154" y="36"/>
                  </a:lnTo>
                  <a:lnTo>
                    <a:pt x="141" y="43"/>
                  </a:lnTo>
                  <a:lnTo>
                    <a:pt x="129" y="50"/>
                  </a:lnTo>
                  <a:lnTo>
                    <a:pt x="118" y="59"/>
                  </a:lnTo>
                  <a:lnTo>
                    <a:pt x="106" y="67"/>
                  </a:lnTo>
                  <a:lnTo>
                    <a:pt x="96" y="77"/>
                  </a:lnTo>
                  <a:lnTo>
                    <a:pt x="86" y="87"/>
                  </a:lnTo>
                  <a:lnTo>
                    <a:pt x="76" y="96"/>
                  </a:lnTo>
                  <a:lnTo>
                    <a:pt x="67" y="107"/>
                  </a:lnTo>
                  <a:lnTo>
                    <a:pt x="58" y="119"/>
                  </a:lnTo>
                  <a:lnTo>
                    <a:pt x="51" y="130"/>
                  </a:lnTo>
                  <a:lnTo>
                    <a:pt x="43" y="141"/>
                  </a:lnTo>
                  <a:lnTo>
                    <a:pt x="36" y="154"/>
                  </a:lnTo>
                  <a:lnTo>
                    <a:pt x="29" y="167"/>
                  </a:lnTo>
                  <a:lnTo>
                    <a:pt x="23" y="180"/>
                  </a:lnTo>
                  <a:lnTo>
                    <a:pt x="18" y="193"/>
                  </a:lnTo>
                  <a:lnTo>
                    <a:pt x="13" y="207"/>
                  </a:lnTo>
                  <a:lnTo>
                    <a:pt x="10" y="220"/>
                  </a:lnTo>
                  <a:lnTo>
                    <a:pt x="7" y="235"/>
                  </a:lnTo>
                  <a:lnTo>
                    <a:pt x="3" y="249"/>
                  </a:lnTo>
                  <a:lnTo>
                    <a:pt x="1" y="264"/>
                  </a:lnTo>
                  <a:lnTo>
                    <a:pt x="0" y="278"/>
                  </a:lnTo>
                  <a:lnTo>
                    <a:pt x="0" y="293"/>
                  </a:lnTo>
                  <a:lnTo>
                    <a:pt x="0" y="308"/>
                  </a:lnTo>
                  <a:lnTo>
                    <a:pt x="1" y="323"/>
                  </a:lnTo>
                  <a:lnTo>
                    <a:pt x="3" y="338"/>
                  </a:lnTo>
                  <a:lnTo>
                    <a:pt x="7" y="352"/>
                  </a:lnTo>
                  <a:lnTo>
                    <a:pt x="10" y="366"/>
                  </a:lnTo>
                  <a:lnTo>
                    <a:pt x="13" y="380"/>
                  </a:lnTo>
                  <a:lnTo>
                    <a:pt x="18" y="394"/>
                  </a:lnTo>
                  <a:lnTo>
                    <a:pt x="23" y="407"/>
                  </a:lnTo>
                  <a:lnTo>
                    <a:pt x="29" y="420"/>
                  </a:lnTo>
                  <a:lnTo>
                    <a:pt x="36" y="432"/>
                  </a:lnTo>
                  <a:lnTo>
                    <a:pt x="43" y="445"/>
                  </a:lnTo>
                  <a:lnTo>
                    <a:pt x="51" y="457"/>
                  </a:lnTo>
                  <a:lnTo>
                    <a:pt x="58" y="468"/>
                  </a:lnTo>
                  <a:lnTo>
                    <a:pt x="67" y="480"/>
                  </a:lnTo>
                  <a:lnTo>
                    <a:pt x="76" y="490"/>
                  </a:lnTo>
                  <a:lnTo>
                    <a:pt x="86" y="500"/>
                  </a:lnTo>
                  <a:lnTo>
                    <a:pt x="96" y="510"/>
                  </a:lnTo>
                  <a:lnTo>
                    <a:pt x="106" y="519"/>
                  </a:lnTo>
                  <a:lnTo>
                    <a:pt x="118" y="528"/>
                  </a:lnTo>
                  <a:lnTo>
                    <a:pt x="129" y="536"/>
                  </a:lnTo>
                  <a:lnTo>
                    <a:pt x="141" y="544"/>
                  </a:lnTo>
                  <a:lnTo>
                    <a:pt x="154" y="551"/>
                  </a:lnTo>
                  <a:lnTo>
                    <a:pt x="167" y="557"/>
                  </a:lnTo>
                  <a:lnTo>
                    <a:pt x="179" y="563"/>
                  </a:lnTo>
                  <a:lnTo>
                    <a:pt x="192" y="568"/>
                  </a:lnTo>
                  <a:lnTo>
                    <a:pt x="206" y="573"/>
                  </a:lnTo>
                  <a:lnTo>
                    <a:pt x="220" y="576"/>
                  </a:lnTo>
                  <a:lnTo>
                    <a:pt x="234" y="580"/>
                  </a:lnTo>
                  <a:lnTo>
                    <a:pt x="248" y="583"/>
                  </a:lnTo>
                  <a:lnTo>
                    <a:pt x="263" y="585"/>
                  </a:lnTo>
                  <a:lnTo>
                    <a:pt x="278" y="586"/>
                  </a:lnTo>
                  <a:lnTo>
                    <a:pt x="293" y="586"/>
                  </a:lnTo>
                  <a:lnTo>
                    <a:pt x="308" y="586"/>
                  </a:lnTo>
                  <a:lnTo>
                    <a:pt x="323" y="585"/>
                  </a:lnTo>
                  <a:lnTo>
                    <a:pt x="337" y="583"/>
                  </a:lnTo>
                  <a:lnTo>
                    <a:pt x="352" y="580"/>
                  </a:lnTo>
                  <a:lnTo>
                    <a:pt x="366" y="576"/>
                  </a:lnTo>
                  <a:lnTo>
                    <a:pt x="380" y="573"/>
                  </a:lnTo>
                  <a:lnTo>
                    <a:pt x="393" y="568"/>
                  </a:lnTo>
                  <a:lnTo>
                    <a:pt x="407" y="563"/>
                  </a:lnTo>
                  <a:lnTo>
                    <a:pt x="420" y="557"/>
                  </a:lnTo>
                  <a:lnTo>
                    <a:pt x="433" y="551"/>
                  </a:lnTo>
                  <a:lnTo>
                    <a:pt x="445" y="544"/>
                  </a:lnTo>
                  <a:lnTo>
                    <a:pt x="456" y="536"/>
                  </a:lnTo>
                  <a:lnTo>
                    <a:pt x="468" y="528"/>
                  </a:lnTo>
                  <a:lnTo>
                    <a:pt x="479" y="519"/>
                  </a:lnTo>
                  <a:lnTo>
                    <a:pt x="490" y="510"/>
                  </a:lnTo>
                  <a:lnTo>
                    <a:pt x="500" y="500"/>
                  </a:lnTo>
                  <a:lnTo>
                    <a:pt x="510" y="490"/>
                  </a:lnTo>
                  <a:lnTo>
                    <a:pt x="519" y="480"/>
                  </a:lnTo>
                  <a:lnTo>
                    <a:pt x="527" y="468"/>
                  </a:lnTo>
                  <a:lnTo>
                    <a:pt x="536" y="457"/>
                  </a:lnTo>
                  <a:lnTo>
                    <a:pt x="543" y="445"/>
                  </a:lnTo>
                  <a:lnTo>
                    <a:pt x="551" y="432"/>
                  </a:lnTo>
                  <a:lnTo>
                    <a:pt x="557" y="420"/>
                  </a:lnTo>
                  <a:lnTo>
                    <a:pt x="563" y="407"/>
                  </a:lnTo>
                  <a:lnTo>
                    <a:pt x="568" y="394"/>
                  </a:lnTo>
                  <a:lnTo>
                    <a:pt x="572" y="380"/>
                  </a:lnTo>
                  <a:lnTo>
                    <a:pt x="577" y="366"/>
                  </a:lnTo>
                  <a:lnTo>
                    <a:pt x="580" y="352"/>
                  </a:lnTo>
                  <a:lnTo>
                    <a:pt x="582" y="338"/>
                  </a:lnTo>
                  <a:lnTo>
                    <a:pt x="584" y="323"/>
                  </a:lnTo>
                  <a:lnTo>
                    <a:pt x="585" y="308"/>
                  </a:lnTo>
                  <a:lnTo>
                    <a:pt x="586" y="293"/>
                  </a:lnTo>
                  <a:lnTo>
                    <a:pt x="585" y="278"/>
                  </a:lnTo>
                  <a:lnTo>
                    <a:pt x="584" y="264"/>
                  </a:lnTo>
                  <a:lnTo>
                    <a:pt x="582" y="249"/>
                  </a:lnTo>
                  <a:lnTo>
                    <a:pt x="580" y="235"/>
                  </a:lnTo>
                  <a:lnTo>
                    <a:pt x="577" y="220"/>
                  </a:lnTo>
                  <a:lnTo>
                    <a:pt x="572" y="207"/>
                  </a:lnTo>
                  <a:lnTo>
                    <a:pt x="568" y="193"/>
                  </a:lnTo>
                  <a:lnTo>
                    <a:pt x="563" y="180"/>
                  </a:lnTo>
                  <a:lnTo>
                    <a:pt x="557" y="167"/>
                  </a:lnTo>
                  <a:lnTo>
                    <a:pt x="551" y="154"/>
                  </a:lnTo>
                  <a:lnTo>
                    <a:pt x="543" y="141"/>
                  </a:lnTo>
                  <a:lnTo>
                    <a:pt x="536" y="130"/>
                  </a:lnTo>
                  <a:lnTo>
                    <a:pt x="527" y="119"/>
                  </a:lnTo>
                  <a:lnTo>
                    <a:pt x="519" y="107"/>
                  </a:lnTo>
                  <a:lnTo>
                    <a:pt x="510" y="96"/>
                  </a:lnTo>
                  <a:lnTo>
                    <a:pt x="500" y="87"/>
                  </a:lnTo>
                  <a:lnTo>
                    <a:pt x="490" y="77"/>
                  </a:lnTo>
                  <a:lnTo>
                    <a:pt x="479" y="67"/>
                  </a:lnTo>
                  <a:lnTo>
                    <a:pt x="468" y="59"/>
                  </a:lnTo>
                  <a:lnTo>
                    <a:pt x="456" y="50"/>
                  </a:lnTo>
                  <a:lnTo>
                    <a:pt x="445" y="43"/>
                  </a:lnTo>
                  <a:lnTo>
                    <a:pt x="433" y="36"/>
                  </a:lnTo>
                  <a:lnTo>
                    <a:pt x="420" y="30"/>
                  </a:lnTo>
                  <a:lnTo>
                    <a:pt x="407" y="23"/>
                  </a:lnTo>
                  <a:lnTo>
                    <a:pt x="393" y="18"/>
                  </a:lnTo>
                  <a:lnTo>
                    <a:pt x="380" y="14"/>
                  </a:lnTo>
                  <a:lnTo>
                    <a:pt x="366" y="9"/>
                  </a:lnTo>
                  <a:lnTo>
                    <a:pt x="352" y="6"/>
                  </a:lnTo>
                  <a:lnTo>
                    <a:pt x="337" y="4"/>
                  </a:lnTo>
                  <a:lnTo>
                    <a:pt x="323" y="2"/>
                  </a:lnTo>
                  <a:lnTo>
                    <a:pt x="308" y="1"/>
                  </a:lnTo>
                  <a:lnTo>
                    <a:pt x="293"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94">
              <a:extLst>
                <a:ext uri="{FF2B5EF4-FFF2-40B4-BE49-F238E27FC236}">
                  <a16:creationId xmlns:a16="http://schemas.microsoft.com/office/drawing/2014/main" id="{43598FE7-EAF0-42CA-B611-FAE8B7FA4B32}"/>
                </a:ext>
              </a:extLst>
            </p:cNvPr>
            <p:cNvSpPr>
              <a:spLocks/>
            </p:cNvSpPr>
            <p:nvPr/>
          </p:nvSpPr>
          <p:spPr bwMode="auto">
            <a:xfrm>
              <a:off x="3874208" y="6629719"/>
              <a:ext cx="65768" cy="94168"/>
            </a:xfrm>
            <a:custGeom>
              <a:avLst/>
              <a:gdLst>
                <a:gd name="T0" fmla="*/ 165 w 178"/>
                <a:gd name="T1" fmla="*/ 228 h 254"/>
                <a:gd name="T2" fmla="*/ 102 w 178"/>
                <a:gd name="T3" fmla="*/ 228 h 254"/>
                <a:gd name="T4" fmla="*/ 102 w 178"/>
                <a:gd name="T5" fmla="*/ 12 h 254"/>
                <a:gd name="T6" fmla="*/ 101 w 178"/>
                <a:gd name="T7" fmla="*/ 7 h 254"/>
                <a:gd name="T8" fmla="*/ 98 w 178"/>
                <a:gd name="T9" fmla="*/ 4 h 254"/>
                <a:gd name="T10" fmla="*/ 94 w 178"/>
                <a:gd name="T11" fmla="*/ 1 h 254"/>
                <a:gd name="T12" fmla="*/ 89 w 178"/>
                <a:gd name="T13" fmla="*/ 0 h 254"/>
                <a:gd name="T14" fmla="*/ 38 w 178"/>
                <a:gd name="T15" fmla="*/ 0 h 254"/>
                <a:gd name="T16" fmla="*/ 33 w 178"/>
                <a:gd name="T17" fmla="*/ 1 h 254"/>
                <a:gd name="T18" fmla="*/ 29 w 178"/>
                <a:gd name="T19" fmla="*/ 4 h 254"/>
                <a:gd name="T20" fmla="*/ 26 w 178"/>
                <a:gd name="T21" fmla="*/ 7 h 254"/>
                <a:gd name="T22" fmla="*/ 25 w 178"/>
                <a:gd name="T23" fmla="*/ 12 h 254"/>
                <a:gd name="T24" fmla="*/ 26 w 178"/>
                <a:gd name="T25" fmla="*/ 18 h 254"/>
                <a:gd name="T26" fmla="*/ 29 w 178"/>
                <a:gd name="T27" fmla="*/ 21 h 254"/>
                <a:gd name="T28" fmla="*/ 33 w 178"/>
                <a:gd name="T29" fmla="*/ 24 h 254"/>
                <a:gd name="T30" fmla="*/ 38 w 178"/>
                <a:gd name="T31" fmla="*/ 25 h 254"/>
                <a:gd name="T32" fmla="*/ 76 w 178"/>
                <a:gd name="T33" fmla="*/ 25 h 254"/>
                <a:gd name="T34" fmla="*/ 76 w 178"/>
                <a:gd name="T35" fmla="*/ 228 h 254"/>
                <a:gd name="T36" fmla="*/ 13 w 178"/>
                <a:gd name="T37" fmla="*/ 228 h 254"/>
                <a:gd name="T38" fmla="*/ 8 w 178"/>
                <a:gd name="T39" fmla="*/ 229 h 254"/>
                <a:gd name="T40" fmla="*/ 3 w 178"/>
                <a:gd name="T41" fmla="*/ 233 h 254"/>
                <a:gd name="T42" fmla="*/ 1 w 178"/>
                <a:gd name="T43" fmla="*/ 237 h 254"/>
                <a:gd name="T44" fmla="*/ 0 w 178"/>
                <a:gd name="T45" fmla="*/ 241 h 254"/>
                <a:gd name="T46" fmla="*/ 1 w 178"/>
                <a:gd name="T47" fmla="*/ 246 h 254"/>
                <a:gd name="T48" fmla="*/ 3 w 178"/>
                <a:gd name="T49" fmla="*/ 251 h 254"/>
                <a:gd name="T50" fmla="*/ 8 w 178"/>
                <a:gd name="T51" fmla="*/ 253 h 254"/>
                <a:gd name="T52" fmla="*/ 13 w 178"/>
                <a:gd name="T53" fmla="*/ 254 h 254"/>
                <a:gd name="T54" fmla="*/ 165 w 178"/>
                <a:gd name="T55" fmla="*/ 254 h 254"/>
                <a:gd name="T56" fmla="*/ 171 w 178"/>
                <a:gd name="T57" fmla="*/ 253 h 254"/>
                <a:gd name="T58" fmla="*/ 174 w 178"/>
                <a:gd name="T59" fmla="*/ 251 h 254"/>
                <a:gd name="T60" fmla="*/ 177 w 178"/>
                <a:gd name="T61" fmla="*/ 246 h 254"/>
                <a:gd name="T62" fmla="*/ 178 w 178"/>
                <a:gd name="T63" fmla="*/ 241 h 254"/>
                <a:gd name="T64" fmla="*/ 177 w 178"/>
                <a:gd name="T65" fmla="*/ 237 h 254"/>
                <a:gd name="T66" fmla="*/ 174 w 178"/>
                <a:gd name="T67" fmla="*/ 233 h 254"/>
                <a:gd name="T68" fmla="*/ 171 w 178"/>
                <a:gd name="T69" fmla="*/ 229 h 254"/>
                <a:gd name="T70" fmla="*/ 165 w 178"/>
                <a:gd name="T71" fmla="*/ 228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78" h="254">
                  <a:moveTo>
                    <a:pt x="165" y="228"/>
                  </a:moveTo>
                  <a:lnTo>
                    <a:pt x="102" y="228"/>
                  </a:lnTo>
                  <a:lnTo>
                    <a:pt x="102" y="12"/>
                  </a:lnTo>
                  <a:lnTo>
                    <a:pt x="101" y="7"/>
                  </a:lnTo>
                  <a:lnTo>
                    <a:pt x="98" y="4"/>
                  </a:lnTo>
                  <a:lnTo>
                    <a:pt x="94" y="1"/>
                  </a:lnTo>
                  <a:lnTo>
                    <a:pt x="89" y="0"/>
                  </a:lnTo>
                  <a:lnTo>
                    <a:pt x="38" y="0"/>
                  </a:lnTo>
                  <a:lnTo>
                    <a:pt x="33" y="1"/>
                  </a:lnTo>
                  <a:lnTo>
                    <a:pt x="29" y="4"/>
                  </a:lnTo>
                  <a:lnTo>
                    <a:pt x="26" y="7"/>
                  </a:lnTo>
                  <a:lnTo>
                    <a:pt x="25" y="12"/>
                  </a:lnTo>
                  <a:lnTo>
                    <a:pt x="26" y="18"/>
                  </a:lnTo>
                  <a:lnTo>
                    <a:pt x="29" y="21"/>
                  </a:lnTo>
                  <a:lnTo>
                    <a:pt x="33" y="24"/>
                  </a:lnTo>
                  <a:lnTo>
                    <a:pt x="38" y="25"/>
                  </a:lnTo>
                  <a:lnTo>
                    <a:pt x="76" y="25"/>
                  </a:lnTo>
                  <a:lnTo>
                    <a:pt x="76" y="228"/>
                  </a:lnTo>
                  <a:lnTo>
                    <a:pt x="13" y="228"/>
                  </a:lnTo>
                  <a:lnTo>
                    <a:pt x="8" y="229"/>
                  </a:lnTo>
                  <a:lnTo>
                    <a:pt x="3" y="233"/>
                  </a:lnTo>
                  <a:lnTo>
                    <a:pt x="1" y="237"/>
                  </a:lnTo>
                  <a:lnTo>
                    <a:pt x="0" y="241"/>
                  </a:lnTo>
                  <a:lnTo>
                    <a:pt x="1" y="246"/>
                  </a:lnTo>
                  <a:lnTo>
                    <a:pt x="3" y="251"/>
                  </a:lnTo>
                  <a:lnTo>
                    <a:pt x="8" y="253"/>
                  </a:lnTo>
                  <a:lnTo>
                    <a:pt x="13" y="254"/>
                  </a:lnTo>
                  <a:lnTo>
                    <a:pt x="165" y="254"/>
                  </a:lnTo>
                  <a:lnTo>
                    <a:pt x="171" y="253"/>
                  </a:lnTo>
                  <a:lnTo>
                    <a:pt x="174" y="251"/>
                  </a:lnTo>
                  <a:lnTo>
                    <a:pt x="177" y="246"/>
                  </a:lnTo>
                  <a:lnTo>
                    <a:pt x="178" y="241"/>
                  </a:lnTo>
                  <a:lnTo>
                    <a:pt x="177" y="237"/>
                  </a:lnTo>
                  <a:lnTo>
                    <a:pt x="174" y="233"/>
                  </a:lnTo>
                  <a:lnTo>
                    <a:pt x="171" y="229"/>
                  </a:lnTo>
                  <a:lnTo>
                    <a:pt x="165" y="22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95">
              <a:extLst>
                <a:ext uri="{FF2B5EF4-FFF2-40B4-BE49-F238E27FC236}">
                  <a16:creationId xmlns:a16="http://schemas.microsoft.com/office/drawing/2014/main" id="{391DFB98-993A-491E-A8C9-BA99F48D8929}"/>
                </a:ext>
              </a:extLst>
            </p:cNvPr>
            <p:cNvSpPr>
              <a:spLocks noEditPoints="1"/>
            </p:cNvSpPr>
            <p:nvPr/>
          </p:nvSpPr>
          <p:spPr bwMode="auto">
            <a:xfrm>
              <a:off x="3892145" y="6581888"/>
              <a:ext cx="19432" cy="19432"/>
            </a:xfrm>
            <a:custGeom>
              <a:avLst/>
              <a:gdLst>
                <a:gd name="T0" fmla="*/ 25 w 51"/>
                <a:gd name="T1" fmla="*/ 26 h 51"/>
                <a:gd name="T2" fmla="*/ 25 w 51"/>
                <a:gd name="T3" fmla="*/ 38 h 51"/>
                <a:gd name="T4" fmla="*/ 25 w 51"/>
                <a:gd name="T5" fmla="*/ 26 h 51"/>
                <a:gd name="T6" fmla="*/ 25 w 51"/>
                <a:gd name="T7" fmla="*/ 26 h 51"/>
                <a:gd name="T8" fmla="*/ 25 w 51"/>
                <a:gd name="T9" fmla="*/ 51 h 51"/>
                <a:gd name="T10" fmla="*/ 31 w 51"/>
                <a:gd name="T11" fmla="*/ 50 h 51"/>
                <a:gd name="T12" fmla="*/ 35 w 51"/>
                <a:gd name="T13" fmla="*/ 49 h 51"/>
                <a:gd name="T14" fmla="*/ 39 w 51"/>
                <a:gd name="T15" fmla="*/ 47 h 51"/>
                <a:gd name="T16" fmla="*/ 44 w 51"/>
                <a:gd name="T17" fmla="*/ 44 h 51"/>
                <a:gd name="T18" fmla="*/ 47 w 51"/>
                <a:gd name="T19" fmla="*/ 39 h 51"/>
                <a:gd name="T20" fmla="*/ 49 w 51"/>
                <a:gd name="T21" fmla="*/ 35 h 51"/>
                <a:gd name="T22" fmla="*/ 50 w 51"/>
                <a:gd name="T23" fmla="*/ 31 h 51"/>
                <a:gd name="T24" fmla="*/ 51 w 51"/>
                <a:gd name="T25" fmla="*/ 26 h 51"/>
                <a:gd name="T26" fmla="*/ 50 w 51"/>
                <a:gd name="T27" fmla="*/ 20 h 51"/>
                <a:gd name="T28" fmla="*/ 49 w 51"/>
                <a:gd name="T29" fmla="*/ 16 h 51"/>
                <a:gd name="T30" fmla="*/ 47 w 51"/>
                <a:gd name="T31" fmla="*/ 12 h 51"/>
                <a:gd name="T32" fmla="*/ 44 w 51"/>
                <a:gd name="T33" fmla="*/ 7 h 51"/>
                <a:gd name="T34" fmla="*/ 39 w 51"/>
                <a:gd name="T35" fmla="*/ 4 h 51"/>
                <a:gd name="T36" fmla="*/ 35 w 51"/>
                <a:gd name="T37" fmla="*/ 2 h 51"/>
                <a:gd name="T38" fmla="*/ 31 w 51"/>
                <a:gd name="T39" fmla="*/ 1 h 51"/>
                <a:gd name="T40" fmla="*/ 25 w 51"/>
                <a:gd name="T41" fmla="*/ 0 h 51"/>
                <a:gd name="T42" fmla="*/ 20 w 51"/>
                <a:gd name="T43" fmla="*/ 1 h 51"/>
                <a:gd name="T44" fmla="*/ 16 w 51"/>
                <a:gd name="T45" fmla="*/ 2 h 51"/>
                <a:gd name="T46" fmla="*/ 11 w 51"/>
                <a:gd name="T47" fmla="*/ 4 h 51"/>
                <a:gd name="T48" fmla="*/ 7 w 51"/>
                <a:gd name="T49" fmla="*/ 7 h 51"/>
                <a:gd name="T50" fmla="*/ 4 w 51"/>
                <a:gd name="T51" fmla="*/ 12 h 51"/>
                <a:gd name="T52" fmla="*/ 2 w 51"/>
                <a:gd name="T53" fmla="*/ 16 h 51"/>
                <a:gd name="T54" fmla="*/ 1 w 51"/>
                <a:gd name="T55" fmla="*/ 20 h 51"/>
                <a:gd name="T56" fmla="*/ 0 w 51"/>
                <a:gd name="T57" fmla="*/ 26 h 51"/>
                <a:gd name="T58" fmla="*/ 1 w 51"/>
                <a:gd name="T59" fmla="*/ 31 h 51"/>
                <a:gd name="T60" fmla="*/ 2 w 51"/>
                <a:gd name="T61" fmla="*/ 35 h 51"/>
                <a:gd name="T62" fmla="*/ 4 w 51"/>
                <a:gd name="T63" fmla="*/ 39 h 51"/>
                <a:gd name="T64" fmla="*/ 7 w 51"/>
                <a:gd name="T65" fmla="*/ 44 h 51"/>
                <a:gd name="T66" fmla="*/ 11 w 51"/>
                <a:gd name="T67" fmla="*/ 47 h 51"/>
                <a:gd name="T68" fmla="*/ 16 w 51"/>
                <a:gd name="T69" fmla="*/ 49 h 51"/>
                <a:gd name="T70" fmla="*/ 20 w 51"/>
                <a:gd name="T71" fmla="*/ 50 h 51"/>
                <a:gd name="T72" fmla="*/ 25 w 51"/>
                <a:gd name="T73"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1" h="51">
                  <a:moveTo>
                    <a:pt x="25" y="26"/>
                  </a:moveTo>
                  <a:lnTo>
                    <a:pt x="25" y="38"/>
                  </a:lnTo>
                  <a:lnTo>
                    <a:pt x="25" y="26"/>
                  </a:lnTo>
                  <a:lnTo>
                    <a:pt x="25" y="26"/>
                  </a:lnTo>
                  <a:close/>
                  <a:moveTo>
                    <a:pt x="25" y="51"/>
                  </a:moveTo>
                  <a:lnTo>
                    <a:pt x="31" y="50"/>
                  </a:lnTo>
                  <a:lnTo>
                    <a:pt x="35" y="49"/>
                  </a:lnTo>
                  <a:lnTo>
                    <a:pt x="39" y="47"/>
                  </a:lnTo>
                  <a:lnTo>
                    <a:pt x="44" y="44"/>
                  </a:lnTo>
                  <a:lnTo>
                    <a:pt x="47" y="39"/>
                  </a:lnTo>
                  <a:lnTo>
                    <a:pt x="49" y="35"/>
                  </a:lnTo>
                  <a:lnTo>
                    <a:pt x="50" y="31"/>
                  </a:lnTo>
                  <a:lnTo>
                    <a:pt x="51" y="26"/>
                  </a:lnTo>
                  <a:lnTo>
                    <a:pt x="50" y="20"/>
                  </a:lnTo>
                  <a:lnTo>
                    <a:pt x="49" y="16"/>
                  </a:lnTo>
                  <a:lnTo>
                    <a:pt x="47" y="12"/>
                  </a:lnTo>
                  <a:lnTo>
                    <a:pt x="44" y="7"/>
                  </a:lnTo>
                  <a:lnTo>
                    <a:pt x="39" y="4"/>
                  </a:lnTo>
                  <a:lnTo>
                    <a:pt x="35" y="2"/>
                  </a:lnTo>
                  <a:lnTo>
                    <a:pt x="31" y="1"/>
                  </a:lnTo>
                  <a:lnTo>
                    <a:pt x="25" y="0"/>
                  </a:lnTo>
                  <a:lnTo>
                    <a:pt x="20" y="1"/>
                  </a:lnTo>
                  <a:lnTo>
                    <a:pt x="16" y="2"/>
                  </a:lnTo>
                  <a:lnTo>
                    <a:pt x="11" y="4"/>
                  </a:lnTo>
                  <a:lnTo>
                    <a:pt x="7" y="7"/>
                  </a:lnTo>
                  <a:lnTo>
                    <a:pt x="4" y="12"/>
                  </a:lnTo>
                  <a:lnTo>
                    <a:pt x="2" y="16"/>
                  </a:lnTo>
                  <a:lnTo>
                    <a:pt x="1" y="20"/>
                  </a:lnTo>
                  <a:lnTo>
                    <a:pt x="0" y="26"/>
                  </a:lnTo>
                  <a:lnTo>
                    <a:pt x="1" y="31"/>
                  </a:lnTo>
                  <a:lnTo>
                    <a:pt x="2" y="35"/>
                  </a:lnTo>
                  <a:lnTo>
                    <a:pt x="4" y="39"/>
                  </a:lnTo>
                  <a:lnTo>
                    <a:pt x="7" y="44"/>
                  </a:lnTo>
                  <a:lnTo>
                    <a:pt x="11" y="47"/>
                  </a:lnTo>
                  <a:lnTo>
                    <a:pt x="16" y="49"/>
                  </a:lnTo>
                  <a:lnTo>
                    <a:pt x="20" y="50"/>
                  </a:lnTo>
                  <a:lnTo>
                    <a:pt x="25"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 name="Group 21">
            <a:extLst>
              <a:ext uri="{FF2B5EF4-FFF2-40B4-BE49-F238E27FC236}">
                <a16:creationId xmlns:a16="http://schemas.microsoft.com/office/drawing/2014/main" id="{642FFF0A-93E7-45AF-A992-239962ACC5BC}"/>
              </a:ext>
            </a:extLst>
          </p:cNvPr>
          <p:cNvGrpSpPr/>
          <p:nvPr/>
        </p:nvGrpSpPr>
        <p:grpSpPr>
          <a:xfrm>
            <a:off x="7620312" y="2883331"/>
            <a:ext cx="413608" cy="413606"/>
            <a:chOff x="5792788" y="2633663"/>
            <a:chExt cx="303213" cy="303213"/>
          </a:xfrm>
          <a:solidFill>
            <a:schemeClr val="bg1"/>
          </a:solidFill>
        </p:grpSpPr>
        <p:sp>
          <p:nvSpPr>
            <p:cNvPr id="23" name="Freeform 33">
              <a:extLst>
                <a:ext uri="{FF2B5EF4-FFF2-40B4-BE49-F238E27FC236}">
                  <a16:creationId xmlns:a16="http://schemas.microsoft.com/office/drawing/2014/main" id="{E624FC70-4695-4BA5-AA1B-A0FE7013182A}"/>
                </a:ext>
              </a:extLst>
            </p:cNvPr>
            <p:cNvSpPr>
              <a:spLocks noEditPoints="1"/>
            </p:cNvSpPr>
            <p:nvPr/>
          </p:nvSpPr>
          <p:spPr bwMode="auto">
            <a:xfrm>
              <a:off x="5792788" y="2633663"/>
              <a:ext cx="303213" cy="303213"/>
            </a:xfrm>
            <a:custGeom>
              <a:avLst/>
              <a:gdLst>
                <a:gd name="T0" fmla="*/ 738 w 764"/>
                <a:gd name="T1" fmla="*/ 739 h 765"/>
                <a:gd name="T2" fmla="*/ 25 w 764"/>
                <a:gd name="T3" fmla="*/ 739 h 765"/>
                <a:gd name="T4" fmla="*/ 25 w 764"/>
                <a:gd name="T5" fmla="*/ 26 h 765"/>
                <a:gd name="T6" fmla="*/ 738 w 764"/>
                <a:gd name="T7" fmla="*/ 26 h 765"/>
                <a:gd name="T8" fmla="*/ 738 w 764"/>
                <a:gd name="T9" fmla="*/ 739 h 765"/>
                <a:gd name="T10" fmla="*/ 751 w 764"/>
                <a:gd name="T11" fmla="*/ 0 h 765"/>
                <a:gd name="T12" fmla="*/ 12 w 764"/>
                <a:gd name="T13" fmla="*/ 0 h 765"/>
                <a:gd name="T14" fmla="*/ 8 w 764"/>
                <a:gd name="T15" fmla="*/ 1 h 765"/>
                <a:gd name="T16" fmla="*/ 4 w 764"/>
                <a:gd name="T17" fmla="*/ 5 h 765"/>
                <a:gd name="T18" fmla="*/ 1 w 764"/>
                <a:gd name="T19" fmla="*/ 9 h 765"/>
                <a:gd name="T20" fmla="*/ 0 w 764"/>
                <a:gd name="T21" fmla="*/ 13 h 765"/>
                <a:gd name="T22" fmla="*/ 0 w 764"/>
                <a:gd name="T23" fmla="*/ 752 h 765"/>
                <a:gd name="T24" fmla="*/ 1 w 764"/>
                <a:gd name="T25" fmla="*/ 757 h 765"/>
                <a:gd name="T26" fmla="*/ 4 w 764"/>
                <a:gd name="T27" fmla="*/ 762 h 765"/>
                <a:gd name="T28" fmla="*/ 8 w 764"/>
                <a:gd name="T29" fmla="*/ 764 h 765"/>
                <a:gd name="T30" fmla="*/ 12 w 764"/>
                <a:gd name="T31" fmla="*/ 765 h 765"/>
                <a:gd name="T32" fmla="*/ 751 w 764"/>
                <a:gd name="T33" fmla="*/ 765 h 765"/>
                <a:gd name="T34" fmla="*/ 756 w 764"/>
                <a:gd name="T35" fmla="*/ 764 h 765"/>
                <a:gd name="T36" fmla="*/ 761 w 764"/>
                <a:gd name="T37" fmla="*/ 762 h 765"/>
                <a:gd name="T38" fmla="*/ 763 w 764"/>
                <a:gd name="T39" fmla="*/ 757 h 765"/>
                <a:gd name="T40" fmla="*/ 764 w 764"/>
                <a:gd name="T41" fmla="*/ 752 h 765"/>
                <a:gd name="T42" fmla="*/ 764 w 764"/>
                <a:gd name="T43" fmla="*/ 13 h 765"/>
                <a:gd name="T44" fmla="*/ 763 w 764"/>
                <a:gd name="T45" fmla="*/ 9 h 765"/>
                <a:gd name="T46" fmla="*/ 761 w 764"/>
                <a:gd name="T47" fmla="*/ 5 h 765"/>
                <a:gd name="T48" fmla="*/ 756 w 764"/>
                <a:gd name="T49" fmla="*/ 1 h 765"/>
                <a:gd name="T50" fmla="*/ 751 w 764"/>
                <a:gd name="T51" fmla="*/ 0 h 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64" h="765">
                  <a:moveTo>
                    <a:pt x="738" y="739"/>
                  </a:moveTo>
                  <a:lnTo>
                    <a:pt x="25" y="739"/>
                  </a:lnTo>
                  <a:lnTo>
                    <a:pt x="25" y="26"/>
                  </a:lnTo>
                  <a:lnTo>
                    <a:pt x="738" y="26"/>
                  </a:lnTo>
                  <a:lnTo>
                    <a:pt x="738" y="739"/>
                  </a:lnTo>
                  <a:close/>
                  <a:moveTo>
                    <a:pt x="751" y="0"/>
                  </a:moveTo>
                  <a:lnTo>
                    <a:pt x="12" y="0"/>
                  </a:lnTo>
                  <a:lnTo>
                    <a:pt x="8" y="1"/>
                  </a:lnTo>
                  <a:lnTo>
                    <a:pt x="4" y="5"/>
                  </a:lnTo>
                  <a:lnTo>
                    <a:pt x="1" y="9"/>
                  </a:lnTo>
                  <a:lnTo>
                    <a:pt x="0" y="13"/>
                  </a:lnTo>
                  <a:lnTo>
                    <a:pt x="0" y="752"/>
                  </a:lnTo>
                  <a:lnTo>
                    <a:pt x="1" y="757"/>
                  </a:lnTo>
                  <a:lnTo>
                    <a:pt x="4" y="762"/>
                  </a:lnTo>
                  <a:lnTo>
                    <a:pt x="8" y="764"/>
                  </a:lnTo>
                  <a:lnTo>
                    <a:pt x="12" y="765"/>
                  </a:lnTo>
                  <a:lnTo>
                    <a:pt x="751" y="765"/>
                  </a:lnTo>
                  <a:lnTo>
                    <a:pt x="756" y="764"/>
                  </a:lnTo>
                  <a:lnTo>
                    <a:pt x="761" y="762"/>
                  </a:lnTo>
                  <a:lnTo>
                    <a:pt x="763" y="757"/>
                  </a:lnTo>
                  <a:lnTo>
                    <a:pt x="764" y="752"/>
                  </a:lnTo>
                  <a:lnTo>
                    <a:pt x="764" y="13"/>
                  </a:lnTo>
                  <a:lnTo>
                    <a:pt x="763" y="9"/>
                  </a:lnTo>
                  <a:lnTo>
                    <a:pt x="761" y="5"/>
                  </a:lnTo>
                  <a:lnTo>
                    <a:pt x="756" y="1"/>
                  </a:lnTo>
                  <a:lnTo>
                    <a:pt x="751"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34">
              <a:extLst>
                <a:ext uri="{FF2B5EF4-FFF2-40B4-BE49-F238E27FC236}">
                  <a16:creationId xmlns:a16="http://schemas.microsoft.com/office/drawing/2014/main" id="{2E7A2A25-F24F-4ABD-BE4A-664F4CC88598}"/>
                </a:ext>
              </a:extLst>
            </p:cNvPr>
            <p:cNvSpPr>
              <a:spLocks noEditPoints="1"/>
            </p:cNvSpPr>
            <p:nvPr/>
          </p:nvSpPr>
          <p:spPr bwMode="auto">
            <a:xfrm>
              <a:off x="5984876" y="2671763"/>
              <a:ext cx="50800" cy="150813"/>
            </a:xfrm>
            <a:custGeom>
              <a:avLst/>
              <a:gdLst>
                <a:gd name="T0" fmla="*/ 26 w 128"/>
                <a:gd name="T1" fmla="*/ 259 h 378"/>
                <a:gd name="T2" fmla="*/ 102 w 128"/>
                <a:gd name="T3" fmla="*/ 259 h 378"/>
                <a:gd name="T4" fmla="*/ 102 w 128"/>
                <a:gd name="T5" fmla="*/ 285 h 378"/>
                <a:gd name="T6" fmla="*/ 26 w 128"/>
                <a:gd name="T7" fmla="*/ 285 h 378"/>
                <a:gd name="T8" fmla="*/ 26 w 128"/>
                <a:gd name="T9" fmla="*/ 259 h 378"/>
                <a:gd name="T10" fmla="*/ 13 w 128"/>
                <a:gd name="T11" fmla="*/ 310 h 378"/>
                <a:gd name="T12" fmla="*/ 51 w 128"/>
                <a:gd name="T13" fmla="*/ 310 h 378"/>
                <a:gd name="T14" fmla="*/ 51 w 128"/>
                <a:gd name="T15" fmla="*/ 365 h 378"/>
                <a:gd name="T16" fmla="*/ 51 w 128"/>
                <a:gd name="T17" fmla="*/ 370 h 378"/>
                <a:gd name="T18" fmla="*/ 55 w 128"/>
                <a:gd name="T19" fmla="*/ 375 h 378"/>
                <a:gd name="T20" fmla="*/ 59 w 128"/>
                <a:gd name="T21" fmla="*/ 377 h 378"/>
                <a:gd name="T22" fmla="*/ 63 w 128"/>
                <a:gd name="T23" fmla="*/ 378 h 378"/>
                <a:gd name="T24" fmla="*/ 68 w 128"/>
                <a:gd name="T25" fmla="*/ 377 h 378"/>
                <a:gd name="T26" fmla="*/ 73 w 128"/>
                <a:gd name="T27" fmla="*/ 375 h 378"/>
                <a:gd name="T28" fmla="*/ 75 w 128"/>
                <a:gd name="T29" fmla="*/ 370 h 378"/>
                <a:gd name="T30" fmla="*/ 76 w 128"/>
                <a:gd name="T31" fmla="*/ 365 h 378"/>
                <a:gd name="T32" fmla="*/ 76 w 128"/>
                <a:gd name="T33" fmla="*/ 310 h 378"/>
                <a:gd name="T34" fmla="*/ 115 w 128"/>
                <a:gd name="T35" fmla="*/ 310 h 378"/>
                <a:gd name="T36" fmla="*/ 119 w 128"/>
                <a:gd name="T37" fmla="*/ 309 h 378"/>
                <a:gd name="T38" fmla="*/ 123 w 128"/>
                <a:gd name="T39" fmla="*/ 307 h 378"/>
                <a:gd name="T40" fmla="*/ 126 w 128"/>
                <a:gd name="T41" fmla="*/ 303 h 378"/>
                <a:gd name="T42" fmla="*/ 128 w 128"/>
                <a:gd name="T43" fmla="*/ 297 h 378"/>
                <a:gd name="T44" fmla="*/ 128 w 128"/>
                <a:gd name="T45" fmla="*/ 247 h 378"/>
                <a:gd name="T46" fmla="*/ 126 w 128"/>
                <a:gd name="T47" fmla="*/ 242 h 378"/>
                <a:gd name="T48" fmla="*/ 123 w 128"/>
                <a:gd name="T49" fmla="*/ 237 h 378"/>
                <a:gd name="T50" fmla="*/ 119 w 128"/>
                <a:gd name="T51" fmla="*/ 235 h 378"/>
                <a:gd name="T52" fmla="*/ 115 w 128"/>
                <a:gd name="T53" fmla="*/ 234 h 378"/>
                <a:gd name="T54" fmla="*/ 76 w 128"/>
                <a:gd name="T55" fmla="*/ 234 h 378"/>
                <a:gd name="T56" fmla="*/ 76 w 128"/>
                <a:gd name="T57" fmla="*/ 12 h 378"/>
                <a:gd name="T58" fmla="*/ 75 w 128"/>
                <a:gd name="T59" fmla="*/ 8 h 378"/>
                <a:gd name="T60" fmla="*/ 73 w 128"/>
                <a:gd name="T61" fmla="*/ 3 h 378"/>
                <a:gd name="T62" fmla="*/ 68 w 128"/>
                <a:gd name="T63" fmla="*/ 1 h 378"/>
                <a:gd name="T64" fmla="*/ 63 w 128"/>
                <a:gd name="T65" fmla="*/ 0 h 378"/>
                <a:gd name="T66" fmla="*/ 59 w 128"/>
                <a:gd name="T67" fmla="*/ 1 h 378"/>
                <a:gd name="T68" fmla="*/ 55 w 128"/>
                <a:gd name="T69" fmla="*/ 3 h 378"/>
                <a:gd name="T70" fmla="*/ 51 w 128"/>
                <a:gd name="T71" fmla="*/ 8 h 378"/>
                <a:gd name="T72" fmla="*/ 51 w 128"/>
                <a:gd name="T73" fmla="*/ 12 h 378"/>
                <a:gd name="T74" fmla="*/ 51 w 128"/>
                <a:gd name="T75" fmla="*/ 234 h 378"/>
                <a:gd name="T76" fmla="*/ 13 w 128"/>
                <a:gd name="T77" fmla="*/ 234 h 378"/>
                <a:gd name="T78" fmla="*/ 7 w 128"/>
                <a:gd name="T79" fmla="*/ 235 h 378"/>
                <a:gd name="T80" fmla="*/ 4 w 128"/>
                <a:gd name="T81" fmla="*/ 237 h 378"/>
                <a:gd name="T82" fmla="*/ 1 w 128"/>
                <a:gd name="T83" fmla="*/ 242 h 378"/>
                <a:gd name="T84" fmla="*/ 0 w 128"/>
                <a:gd name="T85" fmla="*/ 247 h 378"/>
                <a:gd name="T86" fmla="*/ 0 w 128"/>
                <a:gd name="T87" fmla="*/ 297 h 378"/>
                <a:gd name="T88" fmla="*/ 1 w 128"/>
                <a:gd name="T89" fmla="*/ 303 h 378"/>
                <a:gd name="T90" fmla="*/ 4 w 128"/>
                <a:gd name="T91" fmla="*/ 307 h 378"/>
                <a:gd name="T92" fmla="*/ 7 w 128"/>
                <a:gd name="T93" fmla="*/ 309 h 378"/>
                <a:gd name="T94" fmla="*/ 13 w 128"/>
                <a:gd name="T95" fmla="*/ 310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8" h="378">
                  <a:moveTo>
                    <a:pt x="26" y="259"/>
                  </a:moveTo>
                  <a:lnTo>
                    <a:pt x="102" y="259"/>
                  </a:lnTo>
                  <a:lnTo>
                    <a:pt x="102" y="285"/>
                  </a:lnTo>
                  <a:lnTo>
                    <a:pt x="26" y="285"/>
                  </a:lnTo>
                  <a:lnTo>
                    <a:pt x="26" y="259"/>
                  </a:lnTo>
                  <a:close/>
                  <a:moveTo>
                    <a:pt x="13" y="310"/>
                  </a:moveTo>
                  <a:lnTo>
                    <a:pt x="51" y="310"/>
                  </a:lnTo>
                  <a:lnTo>
                    <a:pt x="51" y="365"/>
                  </a:lnTo>
                  <a:lnTo>
                    <a:pt x="51" y="370"/>
                  </a:lnTo>
                  <a:lnTo>
                    <a:pt x="55" y="375"/>
                  </a:lnTo>
                  <a:lnTo>
                    <a:pt x="59" y="377"/>
                  </a:lnTo>
                  <a:lnTo>
                    <a:pt x="63" y="378"/>
                  </a:lnTo>
                  <a:lnTo>
                    <a:pt x="68" y="377"/>
                  </a:lnTo>
                  <a:lnTo>
                    <a:pt x="73" y="375"/>
                  </a:lnTo>
                  <a:lnTo>
                    <a:pt x="75" y="370"/>
                  </a:lnTo>
                  <a:lnTo>
                    <a:pt x="76" y="365"/>
                  </a:lnTo>
                  <a:lnTo>
                    <a:pt x="76" y="310"/>
                  </a:lnTo>
                  <a:lnTo>
                    <a:pt x="115" y="310"/>
                  </a:lnTo>
                  <a:lnTo>
                    <a:pt x="119" y="309"/>
                  </a:lnTo>
                  <a:lnTo>
                    <a:pt x="123" y="307"/>
                  </a:lnTo>
                  <a:lnTo>
                    <a:pt x="126" y="303"/>
                  </a:lnTo>
                  <a:lnTo>
                    <a:pt x="128" y="297"/>
                  </a:lnTo>
                  <a:lnTo>
                    <a:pt x="128" y="247"/>
                  </a:lnTo>
                  <a:lnTo>
                    <a:pt x="126" y="242"/>
                  </a:lnTo>
                  <a:lnTo>
                    <a:pt x="123" y="237"/>
                  </a:lnTo>
                  <a:lnTo>
                    <a:pt x="119" y="235"/>
                  </a:lnTo>
                  <a:lnTo>
                    <a:pt x="115" y="234"/>
                  </a:lnTo>
                  <a:lnTo>
                    <a:pt x="76" y="234"/>
                  </a:lnTo>
                  <a:lnTo>
                    <a:pt x="76" y="12"/>
                  </a:lnTo>
                  <a:lnTo>
                    <a:pt x="75" y="8"/>
                  </a:lnTo>
                  <a:lnTo>
                    <a:pt x="73" y="3"/>
                  </a:lnTo>
                  <a:lnTo>
                    <a:pt x="68" y="1"/>
                  </a:lnTo>
                  <a:lnTo>
                    <a:pt x="63" y="0"/>
                  </a:lnTo>
                  <a:lnTo>
                    <a:pt x="59" y="1"/>
                  </a:lnTo>
                  <a:lnTo>
                    <a:pt x="55" y="3"/>
                  </a:lnTo>
                  <a:lnTo>
                    <a:pt x="51" y="8"/>
                  </a:lnTo>
                  <a:lnTo>
                    <a:pt x="51" y="12"/>
                  </a:lnTo>
                  <a:lnTo>
                    <a:pt x="51" y="234"/>
                  </a:lnTo>
                  <a:lnTo>
                    <a:pt x="13" y="234"/>
                  </a:lnTo>
                  <a:lnTo>
                    <a:pt x="7" y="235"/>
                  </a:lnTo>
                  <a:lnTo>
                    <a:pt x="4" y="237"/>
                  </a:lnTo>
                  <a:lnTo>
                    <a:pt x="1" y="242"/>
                  </a:lnTo>
                  <a:lnTo>
                    <a:pt x="0" y="247"/>
                  </a:lnTo>
                  <a:lnTo>
                    <a:pt x="0" y="297"/>
                  </a:lnTo>
                  <a:lnTo>
                    <a:pt x="1" y="303"/>
                  </a:lnTo>
                  <a:lnTo>
                    <a:pt x="4" y="307"/>
                  </a:lnTo>
                  <a:lnTo>
                    <a:pt x="7" y="309"/>
                  </a:lnTo>
                  <a:lnTo>
                    <a:pt x="13" y="3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35">
              <a:extLst>
                <a:ext uri="{FF2B5EF4-FFF2-40B4-BE49-F238E27FC236}">
                  <a16:creationId xmlns:a16="http://schemas.microsoft.com/office/drawing/2014/main" id="{F7A52859-EAEF-49CC-825E-C7BCDFB74BCB}"/>
                </a:ext>
              </a:extLst>
            </p:cNvPr>
            <p:cNvSpPr>
              <a:spLocks noEditPoints="1"/>
            </p:cNvSpPr>
            <p:nvPr/>
          </p:nvSpPr>
          <p:spPr bwMode="auto">
            <a:xfrm>
              <a:off x="5924551" y="2671763"/>
              <a:ext cx="50800" cy="150813"/>
            </a:xfrm>
            <a:custGeom>
              <a:avLst/>
              <a:gdLst>
                <a:gd name="T0" fmla="*/ 26 w 127"/>
                <a:gd name="T1" fmla="*/ 106 h 378"/>
                <a:gd name="T2" fmla="*/ 102 w 127"/>
                <a:gd name="T3" fmla="*/ 106 h 378"/>
                <a:gd name="T4" fmla="*/ 102 w 127"/>
                <a:gd name="T5" fmla="*/ 132 h 378"/>
                <a:gd name="T6" fmla="*/ 26 w 127"/>
                <a:gd name="T7" fmla="*/ 132 h 378"/>
                <a:gd name="T8" fmla="*/ 26 w 127"/>
                <a:gd name="T9" fmla="*/ 106 h 378"/>
                <a:gd name="T10" fmla="*/ 13 w 127"/>
                <a:gd name="T11" fmla="*/ 158 h 378"/>
                <a:gd name="T12" fmla="*/ 51 w 127"/>
                <a:gd name="T13" fmla="*/ 158 h 378"/>
                <a:gd name="T14" fmla="*/ 51 w 127"/>
                <a:gd name="T15" fmla="*/ 365 h 378"/>
                <a:gd name="T16" fmla="*/ 52 w 127"/>
                <a:gd name="T17" fmla="*/ 370 h 378"/>
                <a:gd name="T18" fmla="*/ 55 w 127"/>
                <a:gd name="T19" fmla="*/ 375 h 378"/>
                <a:gd name="T20" fmla="*/ 58 w 127"/>
                <a:gd name="T21" fmla="*/ 377 h 378"/>
                <a:gd name="T22" fmla="*/ 64 w 127"/>
                <a:gd name="T23" fmla="*/ 378 h 378"/>
                <a:gd name="T24" fmla="*/ 69 w 127"/>
                <a:gd name="T25" fmla="*/ 377 h 378"/>
                <a:gd name="T26" fmla="*/ 72 w 127"/>
                <a:gd name="T27" fmla="*/ 375 h 378"/>
                <a:gd name="T28" fmla="*/ 75 w 127"/>
                <a:gd name="T29" fmla="*/ 370 h 378"/>
                <a:gd name="T30" fmla="*/ 77 w 127"/>
                <a:gd name="T31" fmla="*/ 365 h 378"/>
                <a:gd name="T32" fmla="*/ 77 w 127"/>
                <a:gd name="T33" fmla="*/ 158 h 378"/>
                <a:gd name="T34" fmla="*/ 115 w 127"/>
                <a:gd name="T35" fmla="*/ 158 h 378"/>
                <a:gd name="T36" fmla="*/ 119 w 127"/>
                <a:gd name="T37" fmla="*/ 157 h 378"/>
                <a:gd name="T38" fmla="*/ 124 w 127"/>
                <a:gd name="T39" fmla="*/ 154 h 378"/>
                <a:gd name="T40" fmla="*/ 126 w 127"/>
                <a:gd name="T41" fmla="*/ 150 h 378"/>
                <a:gd name="T42" fmla="*/ 127 w 127"/>
                <a:gd name="T43" fmla="*/ 145 h 378"/>
                <a:gd name="T44" fmla="*/ 127 w 127"/>
                <a:gd name="T45" fmla="*/ 93 h 378"/>
                <a:gd name="T46" fmla="*/ 126 w 127"/>
                <a:gd name="T47" fmla="*/ 89 h 378"/>
                <a:gd name="T48" fmla="*/ 124 w 127"/>
                <a:gd name="T49" fmla="*/ 85 h 378"/>
                <a:gd name="T50" fmla="*/ 119 w 127"/>
                <a:gd name="T51" fmla="*/ 82 h 378"/>
                <a:gd name="T52" fmla="*/ 115 w 127"/>
                <a:gd name="T53" fmla="*/ 81 h 378"/>
                <a:gd name="T54" fmla="*/ 77 w 127"/>
                <a:gd name="T55" fmla="*/ 81 h 378"/>
                <a:gd name="T56" fmla="*/ 77 w 127"/>
                <a:gd name="T57" fmla="*/ 12 h 378"/>
                <a:gd name="T58" fmla="*/ 75 w 127"/>
                <a:gd name="T59" fmla="*/ 8 h 378"/>
                <a:gd name="T60" fmla="*/ 72 w 127"/>
                <a:gd name="T61" fmla="*/ 3 h 378"/>
                <a:gd name="T62" fmla="*/ 69 w 127"/>
                <a:gd name="T63" fmla="*/ 1 h 378"/>
                <a:gd name="T64" fmla="*/ 64 w 127"/>
                <a:gd name="T65" fmla="*/ 0 h 378"/>
                <a:gd name="T66" fmla="*/ 58 w 127"/>
                <a:gd name="T67" fmla="*/ 1 h 378"/>
                <a:gd name="T68" fmla="*/ 55 w 127"/>
                <a:gd name="T69" fmla="*/ 3 h 378"/>
                <a:gd name="T70" fmla="*/ 52 w 127"/>
                <a:gd name="T71" fmla="*/ 8 h 378"/>
                <a:gd name="T72" fmla="*/ 51 w 127"/>
                <a:gd name="T73" fmla="*/ 12 h 378"/>
                <a:gd name="T74" fmla="*/ 51 w 127"/>
                <a:gd name="T75" fmla="*/ 81 h 378"/>
                <a:gd name="T76" fmla="*/ 13 w 127"/>
                <a:gd name="T77" fmla="*/ 81 h 378"/>
                <a:gd name="T78" fmla="*/ 8 w 127"/>
                <a:gd name="T79" fmla="*/ 82 h 378"/>
                <a:gd name="T80" fmla="*/ 4 w 127"/>
                <a:gd name="T81" fmla="*/ 85 h 378"/>
                <a:gd name="T82" fmla="*/ 1 w 127"/>
                <a:gd name="T83" fmla="*/ 89 h 378"/>
                <a:gd name="T84" fmla="*/ 0 w 127"/>
                <a:gd name="T85" fmla="*/ 93 h 378"/>
                <a:gd name="T86" fmla="*/ 0 w 127"/>
                <a:gd name="T87" fmla="*/ 145 h 378"/>
                <a:gd name="T88" fmla="*/ 1 w 127"/>
                <a:gd name="T89" fmla="*/ 150 h 378"/>
                <a:gd name="T90" fmla="*/ 4 w 127"/>
                <a:gd name="T91" fmla="*/ 154 h 378"/>
                <a:gd name="T92" fmla="*/ 8 w 127"/>
                <a:gd name="T93" fmla="*/ 157 h 378"/>
                <a:gd name="T94" fmla="*/ 13 w 127"/>
                <a:gd name="T95" fmla="*/ 158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7" h="378">
                  <a:moveTo>
                    <a:pt x="26" y="106"/>
                  </a:moveTo>
                  <a:lnTo>
                    <a:pt x="102" y="106"/>
                  </a:lnTo>
                  <a:lnTo>
                    <a:pt x="102" y="132"/>
                  </a:lnTo>
                  <a:lnTo>
                    <a:pt x="26" y="132"/>
                  </a:lnTo>
                  <a:lnTo>
                    <a:pt x="26" y="106"/>
                  </a:lnTo>
                  <a:close/>
                  <a:moveTo>
                    <a:pt x="13" y="158"/>
                  </a:moveTo>
                  <a:lnTo>
                    <a:pt x="51" y="158"/>
                  </a:lnTo>
                  <a:lnTo>
                    <a:pt x="51" y="365"/>
                  </a:lnTo>
                  <a:lnTo>
                    <a:pt x="52" y="370"/>
                  </a:lnTo>
                  <a:lnTo>
                    <a:pt x="55" y="375"/>
                  </a:lnTo>
                  <a:lnTo>
                    <a:pt x="58" y="377"/>
                  </a:lnTo>
                  <a:lnTo>
                    <a:pt x="64" y="378"/>
                  </a:lnTo>
                  <a:lnTo>
                    <a:pt x="69" y="377"/>
                  </a:lnTo>
                  <a:lnTo>
                    <a:pt x="72" y="375"/>
                  </a:lnTo>
                  <a:lnTo>
                    <a:pt x="75" y="370"/>
                  </a:lnTo>
                  <a:lnTo>
                    <a:pt x="77" y="365"/>
                  </a:lnTo>
                  <a:lnTo>
                    <a:pt x="77" y="158"/>
                  </a:lnTo>
                  <a:lnTo>
                    <a:pt x="115" y="158"/>
                  </a:lnTo>
                  <a:lnTo>
                    <a:pt x="119" y="157"/>
                  </a:lnTo>
                  <a:lnTo>
                    <a:pt x="124" y="154"/>
                  </a:lnTo>
                  <a:lnTo>
                    <a:pt x="126" y="150"/>
                  </a:lnTo>
                  <a:lnTo>
                    <a:pt x="127" y="145"/>
                  </a:lnTo>
                  <a:lnTo>
                    <a:pt x="127" y="93"/>
                  </a:lnTo>
                  <a:lnTo>
                    <a:pt x="126" y="89"/>
                  </a:lnTo>
                  <a:lnTo>
                    <a:pt x="124" y="85"/>
                  </a:lnTo>
                  <a:lnTo>
                    <a:pt x="119" y="82"/>
                  </a:lnTo>
                  <a:lnTo>
                    <a:pt x="115" y="81"/>
                  </a:lnTo>
                  <a:lnTo>
                    <a:pt x="77" y="81"/>
                  </a:lnTo>
                  <a:lnTo>
                    <a:pt x="77" y="12"/>
                  </a:lnTo>
                  <a:lnTo>
                    <a:pt x="75" y="8"/>
                  </a:lnTo>
                  <a:lnTo>
                    <a:pt x="72" y="3"/>
                  </a:lnTo>
                  <a:lnTo>
                    <a:pt x="69" y="1"/>
                  </a:lnTo>
                  <a:lnTo>
                    <a:pt x="64" y="0"/>
                  </a:lnTo>
                  <a:lnTo>
                    <a:pt x="58" y="1"/>
                  </a:lnTo>
                  <a:lnTo>
                    <a:pt x="55" y="3"/>
                  </a:lnTo>
                  <a:lnTo>
                    <a:pt x="52" y="8"/>
                  </a:lnTo>
                  <a:lnTo>
                    <a:pt x="51" y="12"/>
                  </a:lnTo>
                  <a:lnTo>
                    <a:pt x="51" y="81"/>
                  </a:lnTo>
                  <a:lnTo>
                    <a:pt x="13" y="81"/>
                  </a:lnTo>
                  <a:lnTo>
                    <a:pt x="8" y="82"/>
                  </a:lnTo>
                  <a:lnTo>
                    <a:pt x="4" y="85"/>
                  </a:lnTo>
                  <a:lnTo>
                    <a:pt x="1" y="89"/>
                  </a:lnTo>
                  <a:lnTo>
                    <a:pt x="0" y="93"/>
                  </a:lnTo>
                  <a:lnTo>
                    <a:pt x="0" y="145"/>
                  </a:lnTo>
                  <a:lnTo>
                    <a:pt x="1" y="150"/>
                  </a:lnTo>
                  <a:lnTo>
                    <a:pt x="4" y="154"/>
                  </a:lnTo>
                  <a:lnTo>
                    <a:pt x="8" y="157"/>
                  </a:lnTo>
                  <a:lnTo>
                    <a:pt x="13" y="15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6">
              <a:extLst>
                <a:ext uri="{FF2B5EF4-FFF2-40B4-BE49-F238E27FC236}">
                  <a16:creationId xmlns:a16="http://schemas.microsoft.com/office/drawing/2014/main" id="{BC8467A8-677B-4E5C-807D-E418F44FD8E9}"/>
                </a:ext>
              </a:extLst>
            </p:cNvPr>
            <p:cNvSpPr>
              <a:spLocks noEditPoints="1"/>
            </p:cNvSpPr>
            <p:nvPr/>
          </p:nvSpPr>
          <p:spPr bwMode="auto">
            <a:xfrm>
              <a:off x="5853113" y="2671763"/>
              <a:ext cx="50800" cy="150813"/>
            </a:xfrm>
            <a:custGeom>
              <a:avLst/>
              <a:gdLst>
                <a:gd name="T0" fmla="*/ 25 w 127"/>
                <a:gd name="T1" fmla="*/ 208 h 378"/>
                <a:gd name="T2" fmla="*/ 102 w 127"/>
                <a:gd name="T3" fmla="*/ 208 h 378"/>
                <a:gd name="T4" fmla="*/ 102 w 127"/>
                <a:gd name="T5" fmla="*/ 234 h 378"/>
                <a:gd name="T6" fmla="*/ 25 w 127"/>
                <a:gd name="T7" fmla="*/ 234 h 378"/>
                <a:gd name="T8" fmla="*/ 25 w 127"/>
                <a:gd name="T9" fmla="*/ 208 h 378"/>
                <a:gd name="T10" fmla="*/ 13 w 127"/>
                <a:gd name="T11" fmla="*/ 259 h 378"/>
                <a:gd name="T12" fmla="*/ 51 w 127"/>
                <a:gd name="T13" fmla="*/ 259 h 378"/>
                <a:gd name="T14" fmla="*/ 51 w 127"/>
                <a:gd name="T15" fmla="*/ 365 h 378"/>
                <a:gd name="T16" fmla="*/ 52 w 127"/>
                <a:gd name="T17" fmla="*/ 370 h 378"/>
                <a:gd name="T18" fmla="*/ 55 w 127"/>
                <a:gd name="T19" fmla="*/ 375 h 378"/>
                <a:gd name="T20" fmla="*/ 58 w 127"/>
                <a:gd name="T21" fmla="*/ 377 h 378"/>
                <a:gd name="T22" fmla="*/ 63 w 127"/>
                <a:gd name="T23" fmla="*/ 378 h 378"/>
                <a:gd name="T24" fmla="*/ 69 w 127"/>
                <a:gd name="T25" fmla="*/ 377 h 378"/>
                <a:gd name="T26" fmla="*/ 72 w 127"/>
                <a:gd name="T27" fmla="*/ 375 h 378"/>
                <a:gd name="T28" fmla="*/ 75 w 127"/>
                <a:gd name="T29" fmla="*/ 370 h 378"/>
                <a:gd name="T30" fmla="*/ 76 w 127"/>
                <a:gd name="T31" fmla="*/ 365 h 378"/>
                <a:gd name="T32" fmla="*/ 76 w 127"/>
                <a:gd name="T33" fmla="*/ 259 h 378"/>
                <a:gd name="T34" fmla="*/ 114 w 127"/>
                <a:gd name="T35" fmla="*/ 259 h 378"/>
                <a:gd name="T36" fmla="*/ 119 w 127"/>
                <a:gd name="T37" fmla="*/ 259 h 378"/>
                <a:gd name="T38" fmla="*/ 124 w 127"/>
                <a:gd name="T39" fmla="*/ 256 h 378"/>
                <a:gd name="T40" fmla="*/ 126 w 127"/>
                <a:gd name="T41" fmla="*/ 251 h 378"/>
                <a:gd name="T42" fmla="*/ 127 w 127"/>
                <a:gd name="T43" fmla="*/ 247 h 378"/>
                <a:gd name="T44" fmla="*/ 127 w 127"/>
                <a:gd name="T45" fmla="*/ 195 h 378"/>
                <a:gd name="T46" fmla="*/ 126 w 127"/>
                <a:gd name="T47" fmla="*/ 191 h 378"/>
                <a:gd name="T48" fmla="*/ 124 w 127"/>
                <a:gd name="T49" fmla="*/ 187 h 378"/>
                <a:gd name="T50" fmla="*/ 119 w 127"/>
                <a:gd name="T51" fmla="*/ 184 h 378"/>
                <a:gd name="T52" fmla="*/ 114 w 127"/>
                <a:gd name="T53" fmla="*/ 183 h 378"/>
                <a:gd name="T54" fmla="*/ 76 w 127"/>
                <a:gd name="T55" fmla="*/ 183 h 378"/>
                <a:gd name="T56" fmla="*/ 76 w 127"/>
                <a:gd name="T57" fmla="*/ 12 h 378"/>
                <a:gd name="T58" fmla="*/ 75 w 127"/>
                <a:gd name="T59" fmla="*/ 8 h 378"/>
                <a:gd name="T60" fmla="*/ 72 w 127"/>
                <a:gd name="T61" fmla="*/ 3 h 378"/>
                <a:gd name="T62" fmla="*/ 69 w 127"/>
                <a:gd name="T63" fmla="*/ 1 h 378"/>
                <a:gd name="T64" fmla="*/ 63 w 127"/>
                <a:gd name="T65" fmla="*/ 0 h 378"/>
                <a:gd name="T66" fmla="*/ 58 w 127"/>
                <a:gd name="T67" fmla="*/ 1 h 378"/>
                <a:gd name="T68" fmla="*/ 55 w 127"/>
                <a:gd name="T69" fmla="*/ 3 h 378"/>
                <a:gd name="T70" fmla="*/ 52 w 127"/>
                <a:gd name="T71" fmla="*/ 8 h 378"/>
                <a:gd name="T72" fmla="*/ 51 w 127"/>
                <a:gd name="T73" fmla="*/ 12 h 378"/>
                <a:gd name="T74" fmla="*/ 51 w 127"/>
                <a:gd name="T75" fmla="*/ 183 h 378"/>
                <a:gd name="T76" fmla="*/ 13 w 127"/>
                <a:gd name="T77" fmla="*/ 183 h 378"/>
                <a:gd name="T78" fmla="*/ 8 w 127"/>
                <a:gd name="T79" fmla="*/ 184 h 378"/>
                <a:gd name="T80" fmla="*/ 3 w 127"/>
                <a:gd name="T81" fmla="*/ 187 h 378"/>
                <a:gd name="T82" fmla="*/ 1 w 127"/>
                <a:gd name="T83" fmla="*/ 191 h 378"/>
                <a:gd name="T84" fmla="*/ 0 w 127"/>
                <a:gd name="T85" fmla="*/ 195 h 378"/>
                <a:gd name="T86" fmla="*/ 0 w 127"/>
                <a:gd name="T87" fmla="*/ 247 h 378"/>
                <a:gd name="T88" fmla="*/ 1 w 127"/>
                <a:gd name="T89" fmla="*/ 251 h 378"/>
                <a:gd name="T90" fmla="*/ 3 w 127"/>
                <a:gd name="T91" fmla="*/ 256 h 378"/>
                <a:gd name="T92" fmla="*/ 8 w 127"/>
                <a:gd name="T93" fmla="*/ 259 h 378"/>
                <a:gd name="T94" fmla="*/ 13 w 127"/>
                <a:gd name="T95" fmla="*/ 259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7" h="378">
                  <a:moveTo>
                    <a:pt x="25" y="208"/>
                  </a:moveTo>
                  <a:lnTo>
                    <a:pt x="102" y="208"/>
                  </a:lnTo>
                  <a:lnTo>
                    <a:pt x="102" y="234"/>
                  </a:lnTo>
                  <a:lnTo>
                    <a:pt x="25" y="234"/>
                  </a:lnTo>
                  <a:lnTo>
                    <a:pt x="25" y="208"/>
                  </a:lnTo>
                  <a:close/>
                  <a:moveTo>
                    <a:pt x="13" y="259"/>
                  </a:moveTo>
                  <a:lnTo>
                    <a:pt x="51" y="259"/>
                  </a:lnTo>
                  <a:lnTo>
                    <a:pt x="51" y="365"/>
                  </a:lnTo>
                  <a:lnTo>
                    <a:pt x="52" y="370"/>
                  </a:lnTo>
                  <a:lnTo>
                    <a:pt x="55" y="375"/>
                  </a:lnTo>
                  <a:lnTo>
                    <a:pt x="58" y="377"/>
                  </a:lnTo>
                  <a:lnTo>
                    <a:pt x="63" y="378"/>
                  </a:lnTo>
                  <a:lnTo>
                    <a:pt x="69" y="377"/>
                  </a:lnTo>
                  <a:lnTo>
                    <a:pt x="72" y="375"/>
                  </a:lnTo>
                  <a:lnTo>
                    <a:pt x="75" y="370"/>
                  </a:lnTo>
                  <a:lnTo>
                    <a:pt x="76" y="365"/>
                  </a:lnTo>
                  <a:lnTo>
                    <a:pt x="76" y="259"/>
                  </a:lnTo>
                  <a:lnTo>
                    <a:pt x="114" y="259"/>
                  </a:lnTo>
                  <a:lnTo>
                    <a:pt x="119" y="259"/>
                  </a:lnTo>
                  <a:lnTo>
                    <a:pt x="124" y="256"/>
                  </a:lnTo>
                  <a:lnTo>
                    <a:pt x="126" y="251"/>
                  </a:lnTo>
                  <a:lnTo>
                    <a:pt x="127" y="247"/>
                  </a:lnTo>
                  <a:lnTo>
                    <a:pt x="127" y="195"/>
                  </a:lnTo>
                  <a:lnTo>
                    <a:pt x="126" y="191"/>
                  </a:lnTo>
                  <a:lnTo>
                    <a:pt x="124" y="187"/>
                  </a:lnTo>
                  <a:lnTo>
                    <a:pt x="119" y="184"/>
                  </a:lnTo>
                  <a:lnTo>
                    <a:pt x="114" y="183"/>
                  </a:lnTo>
                  <a:lnTo>
                    <a:pt x="76" y="183"/>
                  </a:lnTo>
                  <a:lnTo>
                    <a:pt x="76" y="12"/>
                  </a:lnTo>
                  <a:lnTo>
                    <a:pt x="75" y="8"/>
                  </a:lnTo>
                  <a:lnTo>
                    <a:pt x="72" y="3"/>
                  </a:lnTo>
                  <a:lnTo>
                    <a:pt x="69" y="1"/>
                  </a:lnTo>
                  <a:lnTo>
                    <a:pt x="63" y="0"/>
                  </a:lnTo>
                  <a:lnTo>
                    <a:pt x="58" y="1"/>
                  </a:lnTo>
                  <a:lnTo>
                    <a:pt x="55" y="3"/>
                  </a:lnTo>
                  <a:lnTo>
                    <a:pt x="52" y="8"/>
                  </a:lnTo>
                  <a:lnTo>
                    <a:pt x="51" y="12"/>
                  </a:lnTo>
                  <a:lnTo>
                    <a:pt x="51" y="183"/>
                  </a:lnTo>
                  <a:lnTo>
                    <a:pt x="13" y="183"/>
                  </a:lnTo>
                  <a:lnTo>
                    <a:pt x="8" y="184"/>
                  </a:lnTo>
                  <a:lnTo>
                    <a:pt x="3" y="187"/>
                  </a:lnTo>
                  <a:lnTo>
                    <a:pt x="1" y="191"/>
                  </a:lnTo>
                  <a:lnTo>
                    <a:pt x="0" y="195"/>
                  </a:lnTo>
                  <a:lnTo>
                    <a:pt x="0" y="247"/>
                  </a:lnTo>
                  <a:lnTo>
                    <a:pt x="1" y="251"/>
                  </a:lnTo>
                  <a:lnTo>
                    <a:pt x="3" y="256"/>
                  </a:lnTo>
                  <a:lnTo>
                    <a:pt x="8" y="259"/>
                  </a:lnTo>
                  <a:lnTo>
                    <a:pt x="13" y="2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7">
              <a:extLst>
                <a:ext uri="{FF2B5EF4-FFF2-40B4-BE49-F238E27FC236}">
                  <a16:creationId xmlns:a16="http://schemas.microsoft.com/office/drawing/2014/main" id="{C2299B8F-A63F-4BBC-B337-73750BDF90C6}"/>
                </a:ext>
              </a:extLst>
            </p:cNvPr>
            <p:cNvSpPr>
              <a:spLocks noEditPoints="1"/>
            </p:cNvSpPr>
            <p:nvPr/>
          </p:nvSpPr>
          <p:spPr bwMode="auto">
            <a:xfrm>
              <a:off x="5984876" y="2846388"/>
              <a:ext cx="50800" cy="49213"/>
            </a:xfrm>
            <a:custGeom>
              <a:avLst/>
              <a:gdLst>
                <a:gd name="T0" fmla="*/ 72 w 128"/>
                <a:gd name="T1" fmla="*/ 26 h 127"/>
                <a:gd name="T2" fmla="*/ 85 w 128"/>
                <a:gd name="T3" fmla="*/ 31 h 127"/>
                <a:gd name="T4" fmla="*/ 95 w 128"/>
                <a:gd name="T5" fmla="*/ 42 h 127"/>
                <a:gd name="T6" fmla="*/ 101 w 128"/>
                <a:gd name="T7" fmla="*/ 56 h 127"/>
                <a:gd name="T8" fmla="*/ 101 w 128"/>
                <a:gd name="T9" fmla="*/ 71 h 127"/>
                <a:gd name="T10" fmla="*/ 95 w 128"/>
                <a:gd name="T11" fmla="*/ 85 h 127"/>
                <a:gd name="T12" fmla="*/ 85 w 128"/>
                <a:gd name="T13" fmla="*/ 95 h 127"/>
                <a:gd name="T14" fmla="*/ 72 w 128"/>
                <a:gd name="T15" fmla="*/ 101 h 127"/>
                <a:gd name="T16" fmla="*/ 56 w 128"/>
                <a:gd name="T17" fmla="*/ 101 h 127"/>
                <a:gd name="T18" fmla="*/ 43 w 128"/>
                <a:gd name="T19" fmla="*/ 95 h 127"/>
                <a:gd name="T20" fmla="*/ 32 w 128"/>
                <a:gd name="T21" fmla="*/ 85 h 127"/>
                <a:gd name="T22" fmla="*/ 27 w 128"/>
                <a:gd name="T23" fmla="*/ 71 h 127"/>
                <a:gd name="T24" fmla="*/ 27 w 128"/>
                <a:gd name="T25" fmla="*/ 56 h 127"/>
                <a:gd name="T26" fmla="*/ 32 w 128"/>
                <a:gd name="T27" fmla="*/ 42 h 127"/>
                <a:gd name="T28" fmla="*/ 43 w 128"/>
                <a:gd name="T29" fmla="*/ 31 h 127"/>
                <a:gd name="T30" fmla="*/ 56 w 128"/>
                <a:gd name="T31" fmla="*/ 26 h 127"/>
                <a:gd name="T32" fmla="*/ 63 w 128"/>
                <a:gd name="T33" fmla="*/ 127 h 127"/>
                <a:gd name="T34" fmla="*/ 76 w 128"/>
                <a:gd name="T35" fmla="*/ 126 h 127"/>
                <a:gd name="T36" fmla="*/ 88 w 128"/>
                <a:gd name="T37" fmla="*/ 123 h 127"/>
                <a:gd name="T38" fmla="*/ 100 w 128"/>
                <a:gd name="T39" fmla="*/ 116 h 127"/>
                <a:gd name="T40" fmla="*/ 108 w 128"/>
                <a:gd name="T41" fmla="*/ 109 h 127"/>
                <a:gd name="T42" fmla="*/ 117 w 128"/>
                <a:gd name="T43" fmla="*/ 99 h 127"/>
                <a:gd name="T44" fmla="*/ 122 w 128"/>
                <a:gd name="T45" fmla="*/ 88 h 127"/>
                <a:gd name="T46" fmla="*/ 125 w 128"/>
                <a:gd name="T47" fmla="*/ 76 h 127"/>
                <a:gd name="T48" fmla="*/ 128 w 128"/>
                <a:gd name="T49" fmla="*/ 63 h 127"/>
                <a:gd name="T50" fmla="*/ 125 w 128"/>
                <a:gd name="T51" fmla="*/ 51 h 127"/>
                <a:gd name="T52" fmla="*/ 122 w 128"/>
                <a:gd name="T53" fmla="*/ 39 h 127"/>
                <a:gd name="T54" fmla="*/ 117 w 128"/>
                <a:gd name="T55" fmla="*/ 28 h 127"/>
                <a:gd name="T56" fmla="*/ 108 w 128"/>
                <a:gd name="T57" fmla="*/ 18 h 127"/>
                <a:gd name="T58" fmla="*/ 100 w 128"/>
                <a:gd name="T59" fmla="*/ 11 h 127"/>
                <a:gd name="T60" fmla="*/ 88 w 128"/>
                <a:gd name="T61" fmla="*/ 4 h 127"/>
                <a:gd name="T62" fmla="*/ 76 w 128"/>
                <a:gd name="T63" fmla="*/ 1 h 127"/>
                <a:gd name="T64" fmla="*/ 63 w 128"/>
                <a:gd name="T65" fmla="*/ 0 h 127"/>
                <a:gd name="T66" fmla="*/ 50 w 128"/>
                <a:gd name="T67" fmla="*/ 1 h 127"/>
                <a:gd name="T68" fmla="*/ 38 w 128"/>
                <a:gd name="T69" fmla="*/ 4 h 127"/>
                <a:gd name="T70" fmla="*/ 28 w 128"/>
                <a:gd name="T71" fmla="*/ 11 h 127"/>
                <a:gd name="T72" fmla="*/ 18 w 128"/>
                <a:gd name="T73" fmla="*/ 18 h 127"/>
                <a:gd name="T74" fmla="*/ 11 w 128"/>
                <a:gd name="T75" fmla="*/ 28 h 127"/>
                <a:gd name="T76" fmla="*/ 5 w 128"/>
                <a:gd name="T77" fmla="*/ 39 h 127"/>
                <a:gd name="T78" fmla="*/ 1 w 128"/>
                <a:gd name="T79" fmla="*/ 51 h 127"/>
                <a:gd name="T80" fmla="*/ 0 w 128"/>
                <a:gd name="T81" fmla="*/ 63 h 127"/>
                <a:gd name="T82" fmla="*/ 1 w 128"/>
                <a:gd name="T83" fmla="*/ 76 h 127"/>
                <a:gd name="T84" fmla="*/ 5 w 128"/>
                <a:gd name="T85" fmla="*/ 88 h 127"/>
                <a:gd name="T86" fmla="*/ 11 w 128"/>
                <a:gd name="T87" fmla="*/ 99 h 127"/>
                <a:gd name="T88" fmla="*/ 18 w 128"/>
                <a:gd name="T89" fmla="*/ 109 h 127"/>
                <a:gd name="T90" fmla="*/ 28 w 128"/>
                <a:gd name="T91" fmla="*/ 116 h 127"/>
                <a:gd name="T92" fmla="*/ 38 w 128"/>
                <a:gd name="T93" fmla="*/ 123 h 127"/>
                <a:gd name="T94" fmla="*/ 50 w 128"/>
                <a:gd name="T95" fmla="*/ 126 h 127"/>
                <a:gd name="T96" fmla="*/ 63 w 128"/>
                <a:gd name="T9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8" h="127">
                  <a:moveTo>
                    <a:pt x="63" y="25"/>
                  </a:moveTo>
                  <a:lnTo>
                    <a:pt x="72" y="26"/>
                  </a:lnTo>
                  <a:lnTo>
                    <a:pt x="78" y="28"/>
                  </a:lnTo>
                  <a:lnTo>
                    <a:pt x="85" y="31"/>
                  </a:lnTo>
                  <a:lnTo>
                    <a:pt x="91" y="37"/>
                  </a:lnTo>
                  <a:lnTo>
                    <a:pt x="95" y="42"/>
                  </a:lnTo>
                  <a:lnTo>
                    <a:pt x="99" y="48"/>
                  </a:lnTo>
                  <a:lnTo>
                    <a:pt x="101" y="56"/>
                  </a:lnTo>
                  <a:lnTo>
                    <a:pt x="102" y="63"/>
                  </a:lnTo>
                  <a:lnTo>
                    <a:pt x="101" y="71"/>
                  </a:lnTo>
                  <a:lnTo>
                    <a:pt x="99" y="79"/>
                  </a:lnTo>
                  <a:lnTo>
                    <a:pt x="95" y="85"/>
                  </a:lnTo>
                  <a:lnTo>
                    <a:pt x="91" y="90"/>
                  </a:lnTo>
                  <a:lnTo>
                    <a:pt x="85" y="95"/>
                  </a:lnTo>
                  <a:lnTo>
                    <a:pt x="78" y="99"/>
                  </a:lnTo>
                  <a:lnTo>
                    <a:pt x="72" y="101"/>
                  </a:lnTo>
                  <a:lnTo>
                    <a:pt x="63" y="101"/>
                  </a:lnTo>
                  <a:lnTo>
                    <a:pt x="56" y="101"/>
                  </a:lnTo>
                  <a:lnTo>
                    <a:pt x="49" y="99"/>
                  </a:lnTo>
                  <a:lnTo>
                    <a:pt x="43" y="95"/>
                  </a:lnTo>
                  <a:lnTo>
                    <a:pt x="36" y="90"/>
                  </a:lnTo>
                  <a:lnTo>
                    <a:pt x="32" y="85"/>
                  </a:lnTo>
                  <a:lnTo>
                    <a:pt x="29" y="79"/>
                  </a:lnTo>
                  <a:lnTo>
                    <a:pt x="27" y="71"/>
                  </a:lnTo>
                  <a:lnTo>
                    <a:pt x="26" y="63"/>
                  </a:lnTo>
                  <a:lnTo>
                    <a:pt x="27" y="56"/>
                  </a:lnTo>
                  <a:lnTo>
                    <a:pt x="29" y="48"/>
                  </a:lnTo>
                  <a:lnTo>
                    <a:pt x="32" y="42"/>
                  </a:lnTo>
                  <a:lnTo>
                    <a:pt x="36" y="37"/>
                  </a:lnTo>
                  <a:lnTo>
                    <a:pt x="43" y="31"/>
                  </a:lnTo>
                  <a:lnTo>
                    <a:pt x="49" y="28"/>
                  </a:lnTo>
                  <a:lnTo>
                    <a:pt x="56" y="26"/>
                  </a:lnTo>
                  <a:lnTo>
                    <a:pt x="63" y="25"/>
                  </a:lnTo>
                  <a:close/>
                  <a:moveTo>
                    <a:pt x="63" y="127"/>
                  </a:moveTo>
                  <a:lnTo>
                    <a:pt x="70" y="127"/>
                  </a:lnTo>
                  <a:lnTo>
                    <a:pt x="76" y="126"/>
                  </a:lnTo>
                  <a:lnTo>
                    <a:pt x="82" y="124"/>
                  </a:lnTo>
                  <a:lnTo>
                    <a:pt x="88" y="123"/>
                  </a:lnTo>
                  <a:lnTo>
                    <a:pt x="94" y="119"/>
                  </a:lnTo>
                  <a:lnTo>
                    <a:pt x="100" y="116"/>
                  </a:lnTo>
                  <a:lnTo>
                    <a:pt x="104" y="113"/>
                  </a:lnTo>
                  <a:lnTo>
                    <a:pt x="108" y="109"/>
                  </a:lnTo>
                  <a:lnTo>
                    <a:pt x="113" y="104"/>
                  </a:lnTo>
                  <a:lnTo>
                    <a:pt x="117" y="99"/>
                  </a:lnTo>
                  <a:lnTo>
                    <a:pt x="120" y="94"/>
                  </a:lnTo>
                  <a:lnTo>
                    <a:pt x="122" y="88"/>
                  </a:lnTo>
                  <a:lnTo>
                    <a:pt x="124" y="83"/>
                  </a:lnTo>
                  <a:lnTo>
                    <a:pt x="125" y="76"/>
                  </a:lnTo>
                  <a:lnTo>
                    <a:pt x="126" y="70"/>
                  </a:lnTo>
                  <a:lnTo>
                    <a:pt x="128" y="63"/>
                  </a:lnTo>
                  <a:lnTo>
                    <a:pt x="126" y="57"/>
                  </a:lnTo>
                  <a:lnTo>
                    <a:pt x="125" y="51"/>
                  </a:lnTo>
                  <a:lnTo>
                    <a:pt x="124" y="44"/>
                  </a:lnTo>
                  <a:lnTo>
                    <a:pt x="122" y="39"/>
                  </a:lnTo>
                  <a:lnTo>
                    <a:pt x="120" y="33"/>
                  </a:lnTo>
                  <a:lnTo>
                    <a:pt x="117" y="28"/>
                  </a:lnTo>
                  <a:lnTo>
                    <a:pt x="113" y="23"/>
                  </a:lnTo>
                  <a:lnTo>
                    <a:pt x="108" y="18"/>
                  </a:lnTo>
                  <a:lnTo>
                    <a:pt x="104" y="14"/>
                  </a:lnTo>
                  <a:lnTo>
                    <a:pt x="100" y="11"/>
                  </a:lnTo>
                  <a:lnTo>
                    <a:pt x="94" y="8"/>
                  </a:lnTo>
                  <a:lnTo>
                    <a:pt x="88" y="4"/>
                  </a:lnTo>
                  <a:lnTo>
                    <a:pt x="82" y="2"/>
                  </a:lnTo>
                  <a:lnTo>
                    <a:pt x="76" y="1"/>
                  </a:lnTo>
                  <a:lnTo>
                    <a:pt x="70" y="0"/>
                  </a:lnTo>
                  <a:lnTo>
                    <a:pt x="63" y="0"/>
                  </a:lnTo>
                  <a:lnTo>
                    <a:pt x="57" y="0"/>
                  </a:lnTo>
                  <a:lnTo>
                    <a:pt x="50" y="1"/>
                  </a:lnTo>
                  <a:lnTo>
                    <a:pt x="45" y="2"/>
                  </a:lnTo>
                  <a:lnTo>
                    <a:pt x="38" y="4"/>
                  </a:lnTo>
                  <a:lnTo>
                    <a:pt x="33" y="8"/>
                  </a:lnTo>
                  <a:lnTo>
                    <a:pt x="28" y="11"/>
                  </a:lnTo>
                  <a:lnTo>
                    <a:pt x="23" y="14"/>
                  </a:lnTo>
                  <a:lnTo>
                    <a:pt x="18" y="18"/>
                  </a:lnTo>
                  <a:lnTo>
                    <a:pt x="15" y="23"/>
                  </a:lnTo>
                  <a:lnTo>
                    <a:pt x="11" y="28"/>
                  </a:lnTo>
                  <a:lnTo>
                    <a:pt x="7" y="33"/>
                  </a:lnTo>
                  <a:lnTo>
                    <a:pt x="5" y="39"/>
                  </a:lnTo>
                  <a:lnTo>
                    <a:pt x="3" y="44"/>
                  </a:lnTo>
                  <a:lnTo>
                    <a:pt x="1" y="51"/>
                  </a:lnTo>
                  <a:lnTo>
                    <a:pt x="0" y="57"/>
                  </a:lnTo>
                  <a:lnTo>
                    <a:pt x="0" y="63"/>
                  </a:lnTo>
                  <a:lnTo>
                    <a:pt x="0" y="70"/>
                  </a:lnTo>
                  <a:lnTo>
                    <a:pt x="1" y="76"/>
                  </a:lnTo>
                  <a:lnTo>
                    <a:pt x="3" y="83"/>
                  </a:lnTo>
                  <a:lnTo>
                    <a:pt x="5" y="88"/>
                  </a:lnTo>
                  <a:lnTo>
                    <a:pt x="7" y="94"/>
                  </a:lnTo>
                  <a:lnTo>
                    <a:pt x="11" y="99"/>
                  </a:lnTo>
                  <a:lnTo>
                    <a:pt x="15" y="104"/>
                  </a:lnTo>
                  <a:lnTo>
                    <a:pt x="18" y="109"/>
                  </a:lnTo>
                  <a:lnTo>
                    <a:pt x="23" y="113"/>
                  </a:lnTo>
                  <a:lnTo>
                    <a:pt x="28" y="116"/>
                  </a:lnTo>
                  <a:lnTo>
                    <a:pt x="33" y="119"/>
                  </a:lnTo>
                  <a:lnTo>
                    <a:pt x="38" y="123"/>
                  </a:lnTo>
                  <a:lnTo>
                    <a:pt x="45" y="124"/>
                  </a:lnTo>
                  <a:lnTo>
                    <a:pt x="50" y="126"/>
                  </a:lnTo>
                  <a:lnTo>
                    <a:pt x="57" y="127"/>
                  </a:lnTo>
                  <a:lnTo>
                    <a:pt x="63" y="1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38">
              <a:extLst>
                <a:ext uri="{FF2B5EF4-FFF2-40B4-BE49-F238E27FC236}">
                  <a16:creationId xmlns:a16="http://schemas.microsoft.com/office/drawing/2014/main" id="{68A058E1-2DE4-4F84-B92A-80CC828C4789}"/>
                </a:ext>
              </a:extLst>
            </p:cNvPr>
            <p:cNvSpPr>
              <a:spLocks noEditPoints="1"/>
            </p:cNvSpPr>
            <p:nvPr/>
          </p:nvSpPr>
          <p:spPr bwMode="auto">
            <a:xfrm>
              <a:off x="5924551" y="2846388"/>
              <a:ext cx="50800" cy="49213"/>
            </a:xfrm>
            <a:custGeom>
              <a:avLst/>
              <a:gdLst>
                <a:gd name="T0" fmla="*/ 71 w 127"/>
                <a:gd name="T1" fmla="*/ 26 h 127"/>
                <a:gd name="T2" fmla="*/ 85 w 127"/>
                <a:gd name="T3" fmla="*/ 31 h 127"/>
                <a:gd name="T4" fmla="*/ 96 w 127"/>
                <a:gd name="T5" fmla="*/ 42 h 127"/>
                <a:gd name="T6" fmla="*/ 101 w 127"/>
                <a:gd name="T7" fmla="*/ 56 h 127"/>
                <a:gd name="T8" fmla="*/ 101 w 127"/>
                <a:gd name="T9" fmla="*/ 71 h 127"/>
                <a:gd name="T10" fmla="*/ 96 w 127"/>
                <a:gd name="T11" fmla="*/ 85 h 127"/>
                <a:gd name="T12" fmla="*/ 85 w 127"/>
                <a:gd name="T13" fmla="*/ 95 h 127"/>
                <a:gd name="T14" fmla="*/ 71 w 127"/>
                <a:gd name="T15" fmla="*/ 101 h 127"/>
                <a:gd name="T16" fmla="*/ 56 w 127"/>
                <a:gd name="T17" fmla="*/ 101 h 127"/>
                <a:gd name="T18" fmla="*/ 42 w 127"/>
                <a:gd name="T19" fmla="*/ 95 h 127"/>
                <a:gd name="T20" fmla="*/ 33 w 127"/>
                <a:gd name="T21" fmla="*/ 85 h 127"/>
                <a:gd name="T22" fmla="*/ 26 w 127"/>
                <a:gd name="T23" fmla="*/ 71 h 127"/>
                <a:gd name="T24" fmla="*/ 26 w 127"/>
                <a:gd name="T25" fmla="*/ 56 h 127"/>
                <a:gd name="T26" fmla="*/ 33 w 127"/>
                <a:gd name="T27" fmla="*/ 42 h 127"/>
                <a:gd name="T28" fmla="*/ 42 w 127"/>
                <a:gd name="T29" fmla="*/ 31 h 127"/>
                <a:gd name="T30" fmla="*/ 56 w 127"/>
                <a:gd name="T31" fmla="*/ 26 h 127"/>
                <a:gd name="T32" fmla="*/ 64 w 127"/>
                <a:gd name="T33" fmla="*/ 127 h 127"/>
                <a:gd name="T34" fmla="*/ 77 w 127"/>
                <a:gd name="T35" fmla="*/ 126 h 127"/>
                <a:gd name="T36" fmla="*/ 88 w 127"/>
                <a:gd name="T37" fmla="*/ 123 h 127"/>
                <a:gd name="T38" fmla="*/ 99 w 127"/>
                <a:gd name="T39" fmla="*/ 116 h 127"/>
                <a:gd name="T40" fmla="*/ 109 w 127"/>
                <a:gd name="T41" fmla="*/ 109 h 127"/>
                <a:gd name="T42" fmla="*/ 116 w 127"/>
                <a:gd name="T43" fmla="*/ 99 h 127"/>
                <a:gd name="T44" fmla="*/ 123 w 127"/>
                <a:gd name="T45" fmla="*/ 88 h 127"/>
                <a:gd name="T46" fmla="*/ 126 w 127"/>
                <a:gd name="T47" fmla="*/ 76 h 127"/>
                <a:gd name="T48" fmla="*/ 127 w 127"/>
                <a:gd name="T49" fmla="*/ 63 h 127"/>
                <a:gd name="T50" fmla="*/ 126 w 127"/>
                <a:gd name="T51" fmla="*/ 51 h 127"/>
                <a:gd name="T52" fmla="*/ 123 w 127"/>
                <a:gd name="T53" fmla="*/ 39 h 127"/>
                <a:gd name="T54" fmla="*/ 116 w 127"/>
                <a:gd name="T55" fmla="*/ 28 h 127"/>
                <a:gd name="T56" fmla="*/ 109 w 127"/>
                <a:gd name="T57" fmla="*/ 18 h 127"/>
                <a:gd name="T58" fmla="*/ 99 w 127"/>
                <a:gd name="T59" fmla="*/ 11 h 127"/>
                <a:gd name="T60" fmla="*/ 88 w 127"/>
                <a:gd name="T61" fmla="*/ 4 h 127"/>
                <a:gd name="T62" fmla="*/ 77 w 127"/>
                <a:gd name="T63" fmla="*/ 1 h 127"/>
                <a:gd name="T64" fmla="*/ 64 w 127"/>
                <a:gd name="T65" fmla="*/ 0 h 127"/>
                <a:gd name="T66" fmla="*/ 51 w 127"/>
                <a:gd name="T67" fmla="*/ 1 h 127"/>
                <a:gd name="T68" fmla="*/ 39 w 127"/>
                <a:gd name="T69" fmla="*/ 4 h 127"/>
                <a:gd name="T70" fmla="*/ 28 w 127"/>
                <a:gd name="T71" fmla="*/ 11 h 127"/>
                <a:gd name="T72" fmla="*/ 19 w 127"/>
                <a:gd name="T73" fmla="*/ 18 h 127"/>
                <a:gd name="T74" fmla="*/ 11 w 127"/>
                <a:gd name="T75" fmla="*/ 28 h 127"/>
                <a:gd name="T76" fmla="*/ 5 w 127"/>
                <a:gd name="T77" fmla="*/ 39 h 127"/>
                <a:gd name="T78" fmla="*/ 1 w 127"/>
                <a:gd name="T79" fmla="*/ 51 h 127"/>
                <a:gd name="T80" fmla="*/ 0 w 127"/>
                <a:gd name="T81" fmla="*/ 63 h 127"/>
                <a:gd name="T82" fmla="*/ 1 w 127"/>
                <a:gd name="T83" fmla="*/ 76 h 127"/>
                <a:gd name="T84" fmla="*/ 5 w 127"/>
                <a:gd name="T85" fmla="*/ 88 h 127"/>
                <a:gd name="T86" fmla="*/ 11 w 127"/>
                <a:gd name="T87" fmla="*/ 99 h 127"/>
                <a:gd name="T88" fmla="*/ 19 w 127"/>
                <a:gd name="T89" fmla="*/ 109 h 127"/>
                <a:gd name="T90" fmla="*/ 28 w 127"/>
                <a:gd name="T91" fmla="*/ 116 h 127"/>
                <a:gd name="T92" fmla="*/ 39 w 127"/>
                <a:gd name="T93" fmla="*/ 123 h 127"/>
                <a:gd name="T94" fmla="*/ 51 w 127"/>
                <a:gd name="T95" fmla="*/ 126 h 127"/>
                <a:gd name="T96" fmla="*/ 64 w 127"/>
                <a:gd name="T9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7" h="127">
                  <a:moveTo>
                    <a:pt x="64" y="25"/>
                  </a:moveTo>
                  <a:lnTo>
                    <a:pt x="71" y="26"/>
                  </a:lnTo>
                  <a:lnTo>
                    <a:pt x="79" y="28"/>
                  </a:lnTo>
                  <a:lnTo>
                    <a:pt x="85" y="31"/>
                  </a:lnTo>
                  <a:lnTo>
                    <a:pt x="91" y="37"/>
                  </a:lnTo>
                  <a:lnTo>
                    <a:pt x="96" y="42"/>
                  </a:lnTo>
                  <a:lnTo>
                    <a:pt x="99" y="48"/>
                  </a:lnTo>
                  <a:lnTo>
                    <a:pt x="101" y="56"/>
                  </a:lnTo>
                  <a:lnTo>
                    <a:pt x="102" y="63"/>
                  </a:lnTo>
                  <a:lnTo>
                    <a:pt x="101" y="71"/>
                  </a:lnTo>
                  <a:lnTo>
                    <a:pt x="99" y="79"/>
                  </a:lnTo>
                  <a:lnTo>
                    <a:pt x="96" y="85"/>
                  </a:lnTo>
                  <a:lnTo>
                    <a:pt x="91" y="90"/>
                  </a:lnTo>
                  <a:lnTo>
                    <a:pt x="85" y="95"/>
                  </a:lnTo>
                  <a:lnTo>
                    <a:pt x="79" y="99"/>
                  </a:lnTo>
                  <a:lnTo>
                    <a:pt x="71" y="101"/>
                  </a:lnTo>
                  <a:lnTo>
                    <a:pt x="64" y="101"/>
                  </a:lnTo>
                  <a:lnTo>
                    <a:pt x="56" y="101"/>
                  </a:lnTo>
                  <a:lnTo>
                    <a:pt x="49" y="99"/>
                  </a:lnTo>
                  <a:lnTo>
                    <a:pt x="42" y="95"/>
                  </a:lnTo>
                  <a:lnTo>
                    <a:pt x="37" y="90"/>
                  </a:lnTo>
                  <a:lnTo>
                    <a:pt x="33" y="85"/>
                  </a:lnTo>
                  <a:lnTo>
                    <a:pt x="28" y="79"/>
                  </a:lnTo>
                  <a:lnTo>
                    <a:pt x="26" y="71"/>
                  </a:lnTo>
                  <a:lnTo>
                    <a:pt x="26" y="63"/>
                  </a:lnTo>
                  <a:lnTo>
                    <a:pt x="26" y="56"/>
                  </a:lnTo>
                  <a:lnTo>
                    <a:pt x="28" y="48"/>
                  </a:lnTo>
                  <a:lnTo>
                    <a:pt x="33" y="42"/>
                  </a:lnTo>
                  <a:lnTo>
                    <a:pt x="37" y="37"/>
                  </a:lnTo>
                  <a:lnTo>
                    <a:pt x="42" y="31"/>
                  </a:lnTo>
                  <a:lnTo>
                    <a:pt x="49" y="28"/>
                  </a:lnTo>
                  <a:lnTo>
                    <a:pt x="56" y="26"/>
                  </a:lnTo>
                  <a:lnTo>
                    <a:pt x="64" y="25"/>
                  </a:lnTo>
                  <a:close/>
                  <a:moveTo>
                    <a:pt x="64" y="127"/>
                  </a:moveTo>
                  <a:lnTo>
                    <a:pt x="70" y="127"/>
                  </a:lnTo>
                  <a:lnTo>
                    <a:pt x="77" y="126"/>
                  </a:lnTo>
                  <a:lnTo>
                    <a:pt x="83" y="124"/>
                  </a:lnTo>
                  <a:lnTo>
                    <a:pt x="88" y="123"/>
                  </a:lnTo>
                  <a:lnTo>
                    <a:pt x="94" y="119"/>
                  </a:lnTo>
                  <a:lnTo>
                    <a:pt x="99" y="116"/>
                  </a:lnTo>
                  <a:lnTo>
                    <a:pt x="104" y="113"/>
                  </a:lnTo>
                  <a:lnTo>
                    <a:pt x="109" y="109"/>
                  </a:lnTo>
                  <a:lnTo>
                    <a:pt x="113" y="104"/>
                  </a:lnTo>
                  <a:lnTo>
                    <a:pt x="116" y="99"/>
                  </a:lnTo>
                  <a:lnTo>
                    <a:pt x="119" y="94"/>
                  </a:lnTo>
                  <a:lnTo>
                    <a:pt x="123" y="88"/>
                  </a:lnTo>
                  <a:lnTo>
                    <a:pt x="125" y="83"/>
                  </a:lnTo>
                  <a:lnTo>
                    <a:pt x="126" y="76"/>
                  </a:lnTo>
                  <a:lnTo>
                    <a:pt x="127" y="70"/>
                  </a:lnTo>
                  <a:lnTo>
                    <a:pt x="127" y="63"/>
                  </a:lnTo>
                  <a:lnTo>
                    <a:pt x="127" y="57"/>
                  </a:lnTo>
                  <a:lnTo>
                    <a:pt x="126" y="51"/>
                  </a:lnTo>
                  <a:lnTo>
                    <a:pt x="125" y="44"/>
                  </a:lnTo>
                  <a:lnTo>
                    <a:pt x="123" y="39"/>
                  </a:lnTo>
                  <a:lnTo>
                    <a:pt x="119" y="33"/>
                  </a:lnTo>
                  <a:lnTo>
                    <a:pt x="116" y="28"/>
                  </a:lnTo>
                  <a:lnTo>
                    <a:pt x="113" y="23"/>
                  </a:lnTo>
                  <a:lnTo>
                    <a:pt x="109" y="18"/>
                  </a:lnTo>
                  <a:lnTo>
                    <a:pt x="104" y="14"/>
                  </a:lnTo>
                  <a:lnTo>
                    <a:pt x="99" y="11"/>
                  </a:lnTo>
                  <a:lnTo>
                    <a:pt x="94" y="8"/>
                  </a:lnTo>
                  <a:lnTo>
                    <a:pt x="88" y="4"/>
                  </a:lnTo>
                  <a:lnTo>
                    <a:pt x="83" y="2"/>
                  </a:lnTo>
                  <a:lnTo>
                    <a:pt x="77" y="1"/>
                  </a:lnTo>
                  <a:lnTo>
                    <a:pt x="70" y="0"/>
                  </a:lnTo>
                  <a:lnTo>
                    <a:pt x="64" y="0"/>
                  </a:lnTo>
                  <a:lnTo>
                    <a:pt x="57" y="0"/>
                  </a:lnTo>
                  <a:lnTo>
                    <a:pt x="51" y="1"/>
                  </a:lnTo>
                  <a:lnTo>
                    <a:pt x="44" y="2"/>
                  </a:lnTo>
                  <a:lnTo>
                    <a:pt x="39" y="4"/>
                  </a:lnTo>
                  <a:lnTo>
                    <a:pt x="34" y="8"/>
                  </a:lnTo>
                  <a:lnTo>
                    <a:pt x="28" y="11"/>
                  </a:lnTo>
                  <a:lnTo>
                    <a:pt x="23" y="14"/>
                  </a:lnTo>
                  <a:lnTo>
                    <a:pt x="19" y="18"/>
                  </a:lnTo>
                  <a:lnTo>
                    <a:pt x="14" y="23"/>
                  </a:lnTo>
                  <a:lnTo>
                    <a:pt x="11" y="28"/>
                  </a:lnTo>
                  <a:lnTo>
                    <a:pt x="8" y="33"/>
                  </a:lnTo>
                  <a:lnTo>
                    <a:pt x="5" y="39"/>
                  </a:lnTo>
                  <a:lnTo>
                    <a:pt x="2" y="44"/>
                  </a:lnTo>
                  <a:lnTo>
                    <a:pt x="1" y="51"/>
                  </a:lnTo>
                  <a:lnTo>
                    <a:pt x="0" y="57"/>
                  </a:lnTo>
                  <a:lnTo>
                    <a:pt x="0" y="63"/>
                  </a:lnTo>
                  <a:lnTo>
                    <a:pt x="0" y="70"/>
                  </a:lnTo>
                  <a:lnTo>
                    <a:pt x="1" y="76"/>
                  </a:lnTo>
                  <a:lnTo>
                    <a:pt x="2" y="83"/>
                  </a:lnTo>
                  <a:lnTo>
                    <a:pt x="5" y="88"/>
                  </a:lnTo>
                  <a:lnTo>
                    <a:pt x="8" y="94"/>
                  </a:lnTo>
                  <a:lnTo>
                    <a:pt x="11" y="99"/>
                  </a:lnTo>
                  <a:lnTo>
                    <a:pt x="14" y="104"/>
                  </a:lnTo>
                  <a:lnTo>
                    <a:pt x="19" y="109"/>
                  </a:lnTo>
                  <a:lnTo>
                    <a:pt x="23" y="113"/>
                  </a:lnTo>
                  <a:lnTo>
                    <a:pt x="28" y="116"/>
                  </a:lnTo>
                  <a:lnTo>
                    <a:pt x="34" y="119"/>
                  </a:lnTo>
                  <a:lnTo>
                    <a:pt x="39" y="123"/>
                  </a:lnTo>
                  <a:lnTo>
                    <a:pt x="44" y="124"/>
                  </a:lnTo>
                  <a:lnTo>
                    <a:pt x="51" y="126"/>
                  </a:lnTo>
                  <a:lnTo>
                    <a:pt x="57" y="127"/>
                  </a:lnTo>
                  <a:lnTo>
                    <a:pt x="64" y="1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
              <a:extLst>
                <a:ext uri="{FF2B5EF4-FFF2-40B4-BE49-F238E27FC236}">
                  <a16:creationId xmlns:a16="http://schemas.microsoft.com/office/drawing/2014/main" id="{7BB7B7B5-320B-4BF1-A184-614DEBFC04B4}"/>
                </a:ext>
              </a:extLst>
            </p:cNvPr>
            <p:cNvSpPr>
              <a:spLocks noEditPoints="1"/>
            </p:cNvSpPr>
            <p:nvPr/>
          </p:nvSpPr>
          <p:spPr bwMode="auto">
            <a:xfrm>
              <a:off x="5853113" y="2846388"/>
              <a:ext cx="50800" cy="49213"/>
            </a:xfrm>
            <a:custGeom>
              <a:avLst/>
              <a:gdLst>
                <a:gd name="T0" fmla="*/ 71 w 127"/>
                <a:gd name="T1" fmla="*/ 26 h 127"/>
                <a:gd name="T2" fmla="*/ 85 w 127"/>
                <a:gd name="T3" fmla="*/ 31 h 127"/>
                <a:gd name="T4" fmla="*/ 96 w 127"/>
                <a:gd name="T5" fmla="*/ 42 h 127"/>
                <a:gd name="T6" fmla="*/ 101 w 127"/>
                <a:gd name="T7" fmla="*/ 56 h 127"/>
                <a:gd name="T8" fmla="*/ 101 w 127"/>
                <a:gd name="T9" fmla="*/ 71 h 127"/>
                <a:gd name="T10" fmla="*/ 96 w 127"/>
                <a:gd name="T11" fmla="*/ 85 h 127"/>
                <a:gd name="T12" fmla="*/ 85 w 127"/>
                <a:gd name="T13" fmla="*/ 95 h 127"/>
                <a:gd name="T14" fmla="*/ 71 w 127"/>
                <a:gd name="T15" fmla="*/ 101 h 127"/>
                <a:gd name="T16" fmla="*/ 56 w 127"/>
                <a:gd name="T17" fmla="*/ 101 h 127"/>
                <a:gd name="T18" fmla="*/ 42 w 127"/>
                <a:gd name="T19" fmla="*/ 95 h 127"/>
                <a:gd name="T20" fmla="*/ 32 w 127"/>
                <a:gd name="T21" fmla="*/ 85 h 127"/>
                <a:gd name="T22" fmla="*/ 26 w 127"/>
                <a:gd name="T23" fmla="*/ 71 h 127"/>
                <a:gd name="T24" fmla="*/ 26 w 127"/>
                <a:gd name="T25" fmla="*/ 56 h 127"/>
                <a:gd name="T26" fmla="*/ 32 w 127"/>
                <a:gd name="T27" fmla="*/ 42 h 127"/>
                <a:gd name="T28" fmla="*/ 42 w 127"/>
                <a:gd name="T29" fmla="*/ 31 h 127"/>
                <a:gd name="T30" fmla="*/ 56 w 127"/>
                <a:gd name="T31" fmla="*/ 26 h 127"/>
                <a:gd name="T32" fmla="*/ 63 w 127"/>
                <a:gd name="T33" fmla="*/ 127 h 127"/>
                <a:gd name="T34" fmla="*/ 76 w 127"/>
                <a:gd name="T35" fmla="*/ 126 h 127"/>
                <a:gd name="T36" fmla="*/ 88 w 127"/>
                <a:gd name="T37" fmla="*/ 123 h 127"/>
                <a:gd name="T38" fmla="*/ 99 w 127"/>
                <a:gd name="T39" fmla="*/ 116 h 127"/>
                <a:gd name="T40" fmla="*/ 109 w 127"/>
                <a:gd name="T41" fmla="*/ 109 h 127"/>
                <a:gd name="T42" fmla="*/ 116 w 127"/>
                <a:gd name="T43" fmla="*/ 99 h 127"/>
                <a:gd name="T44" fmla="*/ 122 w 127"/>
                <a:gd name="T45" fmla="*/ 88 h 127"/>
                <a:gd name="T46" fmla="*/ 126 w 127"/>
                <a:gd name="T47" fmla="*/ 76 h 127"/>
                <a:gd name="T48" fmla="*/ 127 w 127"/>
                <a:gd name="T49" fmla="*/ 63 h 127"/>
                <a:gd name="T50" fmla="*/ 126 w 127"/>
                <a:gd name="T51" fmla="*/ 51 h 127"/>
                <a:gd name="T52" fmla="*/ 122 w 127"/>
                <a:gd name="T53" fmla="*/ 39 h 127"/>
                <a:gd name="T54" fmla="*/ 116 w 127"/>
                <a:gd name="T55" fmla="*/ 28 h 127"/>
                <a:gd name="T56" fmla="*/ 109 w 127"/>
                <a:gd name="T57" fmla="*/ 18 h 127"/>
                <a:gd name="T58" fmla="*/ 99 w 127"/>
                <a:gd name="T59" fmla="*/ 11 h 127"/>
                <a:gd name="T60" fmla="*/ 88 w 127"/>
                <a:gd name="T61" fmla="*/ 4 h 127"/>
                <a:gd name="T62" fmla="*/ 76 w 127"/>
                <a:gd name="T63" fmla="*/ 1 h 127"/>
                <a:gd name="T64" fmla="*/ 63 w 127"/>
                <a:gd name="T65" fmla="*/ 0 h 127"/>
                <a:gd name="T66" fmla="*/ 51 w 127"/>
                <a:gd name="T67" fmla="*/ 1 h 127"/>
                <a:gd name="T68" fmla="*/ 39 w 127"/>
                <a:gd name="T69" fmla="*/ 4 h 127"/>
                <a:gd name="T70" fmla="*/ 28 w 127"/>
                <a:gd name="T71" fmla="*/ 11 h 127"/>
                <a:gd name="T72" fmla="*/ 18 w 127"/>
                <a:gd name="T73" fmla="*/ 18 h 127"/>
                <a:gd name="T74" fmla="*/ 11 w 127"/>
                <a:gd name="T75" fmla="*/ 28 h 127"/>
                <a:gd name="T76" fmla="*/ 4 w 127"/>
                <a:gd name="T77" fmla="*/ 39 h 127"/>
                <a:gd name="T78" fmla="*/ 1 w 127"/>
                <a:gd name="T79" fmla="*/ 51 h 127"/>
                <a:gd name="T80" fmla="*/ 0 w 127"/>
                <a:gd name="T81" fmla="*/ 63 h 127"/>
                <a:gd name="T82" fmla="*/ 1 w 127"/>
                <a:gd name="T83" fmla="*/ 76 h 127"/>
                <a:gd name="T84" fmla="*/ 4 w 127"/>
                <a:gd name="T85" fmla="*/ 88 h 127"/>
                <a:gd name="T86" fmla="*/ 11 w 127"/>
                <a:gd name="T87" fmla="*/ 99 h 127"/>
                <a:gd name="T88" fmla="*/ 18 w 127"/>
                <a:gd name="T89" fmla="*/ 109 h 127"/>
                <a:gd name="T90" fmla="*/ 28 w 127"/>
                <a:gd name="T91" fmla="*/ 116 h 127"/>
                <a:gd name="T92" fmla="*/ 39 w 127"/>
                <a:gd name="T93" fmla="*/ 123 h 127"/>
                <a:gd name="T94" fmla="*/ 51 w 127"/>
                <a:gd name="T95" fmla="*/ 126 h 127"/>
                <a:gd name="T96" fmla="*/ 63 w 127"/>
                <a:gd name="T9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7" h="127">
                  <a:moveTo>
                    <a:pt x="63" y="25"/>
                  </a:moveTo>
                  <a:lnTo>
                    <a:pt x="71" y="26"/>
                  </a:lnTo>
                  <a:lnTo>
                    <a:pt x="78" y="28"/>
                  </a:lnTo>
                  <a:lnTo>
                    <a:pt x="85" y="31"/>
                  </a:lnTo>
                  <a:lnTo>
                    <a:pt x="90" y="37"/>
                  </a:lnTo>
                  <a:lnTo>
                    <a:pt x="96" y="42"/>
                  </a:lnTo>
                  <a:lnTo>
                    <a:pt x="99" y="48"/>
                  </a:lnTo>
                  <a:lnTo>
                    <a:pt x="101" y="56"/>
                  </a:lnTo>
                  <a:lnTo>
                    <a:pt x="102" y="63"/>
                  </a:lnTo>
                  <a:lnTo>
                    <a:pt x="101" y="71"/>
                  </a:lnTo>
                  <a:lnTo>
                    <a:pt x="99" y="79"/>
                  </a:lnTo>
                  <a:lnTo>
                    <a:pt x="96" y="85"/>
                  </a:lnTo>
                  <a:lnTo>
                    <a:pt x="90" y="90"/>
                  </a:lnTo>
                  <a:lnTo>
                    <a:pt x="85" y="95"/>
                  </a:lnTo>
                  <a:lnTo>
                    <a:pt x="78" y="99"/>
                  </a:lnTo>
                  <a:lnTo>
                    <a:pt x="71" y="101"/>
                  </a:lnTo>
                  <a:lnTo>
                    <a:pt x="63" y="101"/>
                  </a:lnTo>
                  <a:lnTo>
                    <a:pt x="56" y="101"/>
                  </a:lnTo>
                  <a:lnTo>
                    <a:pt x="48" y="99"/>
                  </a:lnTo>
                  <a:lnTo>
                    <a:pt x="42" y="95"/>
                  </a:lnTo>
                  <a:lnTo>
                    <a:pt x="37" y="90"/>
                  </a:lnTo>
                  <a:lnTo>
                    <a:pt x="32" y="85"/>
                  </a:lnTo>
                  <a:lnTo>
                    <a:pt x="28" y="79"/>
                  </a:lnTo>
                  <a:lnTo>
                    <a:pt x="26" y="71"/>
                  </a:lnTo>
                  <a:lnTo>
                    <a:pt x="25" y="63"/>
                  </a:lnTo>
                  <a:lnTo>
                    <a:pt x="26" y="56"/>
                  </a:lnTo>
                  <a:lnTo>
                    <a:pt x="28" y="48"/>
                  </a:lnTo>
                  <a:lnTo>
                    <a:pt x="32" y="42"/>
                  </a:lnTo>
                  <a:lnTo>
                    <a:pt x="37" y="37"/>
                  </a:lnTo>
                  <a:lnTo>
                    <a:pt x="42" y="31"/>
                  </a:lnTo>
                  <a:lnTo>
                    <a:pt x="48" y="28"/>
                  </a:lnTo>
                  <a:lnTo>
                    <a:pt x="56" y="26"/>
                  </a:lnTo>
                  <a:lnTo>
                    <a:pt x="63" y="25"/>
                  </a:lnTo>
                  <a:close/>
                  <a:moveTo>
                    <a:pt x="63" y="127"/>
                  </a:moveTo>
                  <a:lnTo>
                    <a:pt x="70" y="127"/>
                  </a:lnTo>
                  <a:lnTo>
                    <a:pt x="76" y="126"/>
                  </a:lnTo>
                  <a:lnTo>
                    <a:pt x="83" y="124"/>
                  </a:lnTo>
                  <a:lnTo>
                    <a:pt x="88" y="123"/>
                  </a:lnTo>
                  <a:lnTo>
                    <a:pt x="93" y="119"/>
                  </a:lnTo>
                  <a:lnTo>
                    <a:pt x="99" y="116"/>
                  </a:lnTo>
                  <a:lnTo>
                    <a:pt x="104" y="113"/>
                  </a:lnTo>
                  <a:lnTo>
                    <a:pt x="109" y="109"/>
                  </a:lnTo>
                  <a:lnTo>
                    <a:pt x="113" y="104"/>
                  </a:lnTo>
                  <a:lnTo>
                    <a:pt x="116" y="99"/>
                  </a:lnTo>
                  <a:lnTo>
                    <a:pt x="119" y="94"/>
                  </a:lnTo>
                  <a:lnTo>
                    <a:pt x="122" y="88"/>
                  </a:lnTo>
                  <a:lnTo>
                    <a:pt x="125" y="83"/>
                  </a:lnTo>
                  <a:lnTo>
                    <a:pt x="126" y="76"/>
                  </a:lnTo>
                  <a:lnTo>
                    <a:pt x="127" y="70"/>
                  </a:lnTo>
                  <a:lnTo>
                    <a:pt x="127" y="63"/>
                  </a:lnTo>
                  <a:lnTo>
                    <a:pt x="127" y="57"/>
                  </a:lnTo>
                  <a:lnTo>
                    <a:pt x="126" y="51"/>
                  </a:lnTo>
                  <a:lnTo>
                    <a:pt x="125" y="44"/>
                  </a:lnTo>
                  <a:lnTo>
                    <a:pt x="122" y="39"/>
                  </a:lnTo>
                  <a:lnTo>
                    <a:pt x="119" y="33"/>
                  </a:lnTo>
                  <a:lnTo>
                    <a:pt x="116" y="28"/>
                  </a:lnTo>
                  <a:lnTo>
                    <a:pt x="113" y="23"/>
                  </a:lnTo>
                  <a:lnTo>
                    <a:pt x="109" y="18"/>
                  </a:lnTo>
                  <a:lnTo>
                    <a:pt x="104" y="14"/>
                  </a:lnTo>
                  <a:lnTo>
                    <a:pt x="99" y="11"/>
                  </a:lnTo>
                  <a:lnTo>
                    <a:pt x="93" y="8"/>
                  </a:lnTo>
                  <a:lnTo>
                    <a:pt x="88" y="4"/>
                  </a:lnTo>
                  <a:lnTo>
                    <a:pt x="83" y="2"/>
                  </a:lnTo>
                  <a:lnTo>
                    <a:pt x="76" y="1"/>
                  </a:lnTo>
                  <a:lnTo>
                    <a:pt x="70" y="0"/>
                  </a:lnTo>
                  <a:lnTo>
                    <a:pt x="63" y="0"/>
                  </a:lnTo>
                  <a:lnTo>
                    <a:pt x="57" y="0"/>
                  </a:lnTo>
                  <a:lnTo>
                    <a:pt x="51" y="1"/>
                  </a:lnTo>
                  <a:lnTo>
                    <a:pt x="44" y="2"/>
                  </a:lnTo>
                  <a:lnTo>
                    <a:pt x="39" y="4"/>
                  </a:lnTo>
                  <a:lnTo>
                    <a:pt x="33" y="8"/>
                  </a:lnTo>
                  <a:lnTo>
                    <a:pt x="28" y="11"/>
                  </a:lnTo>
                  <a:lnTo>
                    <a:pt x="23" y="14"/>
                  </a:lnTo>
                  <a:lnTo>
                    <a:pt x="18" y="18"/>
                  </a:lnTo>
                  <a:lnTo>
                    <a:pt x="14" y="23"/>
                  </a:lnTo>
                  <a:lnTo>
                    <a:pt x="11" y="28"/>
                  </a:lnTo>
                  <a:lnTo>
                    <a:pt x="8" y="33"/>
                  </a:lnTo>
                  <a:lnTo>
                    <a:pt x="4" y="39"/>
                  </a:lnTo>
                  <a:lnTo>
                    <a:pt x="2" y="44"/>
                  </a:lnTo>
                  <a:lnTo>
                    <a:pt x="1" y="51"/>
                  </a:lnTo>
                  <a:lnTo>
                    <a:pt x="0" y="57"/>
                  </a:lnTo>
                  <a:lnTo>
                    <a:pt x="0" y="63"/>
                  </a:lnTo>
                  <a:lnTo>
                    <a:pt x="0" y="70"/>
                  </a:lnTo>
                  <a:lnTo>
                    <a:pt x="1" y="76"/>
                  </a:lnTo>
                  <a:lnTo>
                    <a:pt x="2" y="83"/>
                  </a:lnTo>
                  <a:lnTo>
                    <a:pt x="4" y="88"/>
                  </a:lnTo>
                  <a:lnTo>
                    <a:pt x="8" y="94"/>
                  </a:lnTo>
                  <a:lnTo>
                    <a:pt x="11" y="99"/>
                  </a:lnTo>
                  <a:lnTo>
                    <a:pt x="14" y="104"/>
                  </a:lnTo>
                  <a:lnTo>
                    <a:pt x="18" y="109"/>
                  </a:lnTo>
                  <a:lnTo>
                    <a:pt x="23" y="113"/>
                  </a:lnTo>
                  <a:lnTo>
                    <a:pt x="28" y="116"/>
                  </a:lnTo>
                  <a:lnTo>
                    <a:pt x="33" y="119"/>
                  </a:lnTo>
                  <a:lnTo>
                    <a:pt x="39" y="123"/>
                  </a:lnTo>
                  <a:lnTo>
                    <a:pt x="44" y="124"/>
                  </a:lnTo>
                  <a:lnTo>
                    <a:pt x="51" y="126"/>
                  </a:lnTo>
                  <a:lnTo>
                    <a:pt x="57" y="127"/>
                  </a:lnTo>
                  <a:lnTo>
                    <a:pt x="63" y="1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0" name="Group 29">
            <a:extLst>
              <a:ext uri="{FF2B5EF4-FFF2-40B4-BE49-F238E27FC236}">
                <a16:creationId xmlns:a16="http://schemas.microsoft.com/office/drawing/2014/main" id="{AD6866E4-0C67-462A-88E4-D73AB8791494}"/>
              </a:ext>
            </a:extLst>
          </p:cNvPr>
          <p:cNvGrpSpPr/>
          <p:nvPr/>
        </p:nvGrpSpPr>
        <p:grpSpPr>
          <a:xfrm>
            <a:off x="7620312" y="5017870"/>
            <a:ext cx="413608" cy="290172"/>
            <a:chOff x="2154238" y="3309938"/>
            <a:chExt cx="303213" cy="212725"/>
          </a:xfrm>
          <a:solidFill>
            <a:schemeClr val="bg1"/>
          </a:solidFill>
        </p:grpSpPr>
        <p:sp>
          <p:nvSpPr>
            <p:cNvPr id="31" name="Freeform 65">
              <a:extLst>
                <a:ext uri="{FF2B5EF4-FFF2-40B4-BE49-F238E27FC236}">
                  <a16:creationId xmlns:a16="http://schemas.microsoft.com/office/drawing/2014/main" id="{117BAB78-4D43-4CD9-8CA5-2E6913D3371C}"/>
                </a:ext>
              </a:extLst>
            </p:cNvPr>
            <p:cNvSpPr>
              <a:spLocks noEditPoints="1"/>
            </p:cNvSpPr>
            <p:nvPr/>
          </p:nvSpPr>
          <p:spPr bwMode="auto">
            <a:xfrm>
              <a:off x="2281238" y="3381376"/>
              <a:ext cx="104775" cy="106363"/>
            </a:xfrm>
            <a:custGeom>
              <a:avLst/>
              <a:gdLst>
                <a:gd name="T0" fmla="*/ 55 w 267"/>
                <a:gd name="T1" fmla="*/ 240 h 267"/>
                <a:gd name="T2" fmla="*/ 42 w 267"/>
                <a:gd name="T3" fmla="*/ 235 h 267"/>
                <a:gd name="T4" fmla="*/ 32 w 267"/>
                <a:gd name="T5" fmla="*/ 224 h 267"/>
                <a:gd name="T6" fmla="*/ 26 w 267"/>
                <a:gd name="T7" fmla="*/ 211 h 267"/>
                <a:gd name="T8" fmla="*/ 26 w 267"/>
                <a:gd name="T9" fmla="*/ 195 h 267"/>
                <a:gd name="T10" fmla="*/ 32 w 267"/>
                <a:gd name="T11" fmla="*/ 182 h 267"/>
                <a:gd name="T12" fmla="*/ 42 w 267"/>
                <a:gd name="T13" fmla="*/ 172 h 267"/>
                <a:gd name="T14" fmla="*/ 55 w 267"/>
                <a:gd name="T15" fmla="*/ 165 h 267"/>
                <a:gd name="T16" fmla="*/ 71 w 267"/>
                <a:gd name="T17" fmla="*/ 166 h 267"/>
                <a:gd name="T18" fmla="*/ 84 w 267"/>
                <a:gd name="T19" fmla="*/ 172 h 267"/>
                <a:gd name="T20" fmla="*/ 91 w 267"/>
                <a:gd name="T21" fmla="*/ 176 h 267"/>
                <a:gd name="T22" fmla="*/ 91 w 267"/>
                <a:gd name="T23" fmla="*/ 176 h 267"/>
                <a:gd name="T24" fmla="*/ 95 w 267"/>
                <a:gd name="T25" fmla="*/ 182 h 267"/>
                <a:gd name="T26" fmla="*/ 100 w 267"/>
                <a:gd name="T27" fmla="*/ 195 h 267"/>
                <a:gd name="T28" fmla="*/ 100 w 267"/>
                <a:gd name="T29" fmla="*/ 211 h 267"/>
                <a:gd name="T30" fmla="*/ 95 w 267"/>
                <a:gd name="T31" fmla="*/ 224 h 267"/>
                <a:gd name="T32" fmla="*/ 84 w 267"/>
                <a:gd name="T33" fmla="*/ 235 h 267"/>
                <a:gd name="T34" fmla="*/ 71 w 267"/>
                <a:gd name="T35" fmla="*/ 240 h 267"/>
                <a:gd name="T36" fmla="*/ 245 w 267"/>
                <a:gd name="T37" fmla="*/ 3 h 267"/>
                <a:gd name="T38" fmla="*/ 91 w 267"/>
                <a:gd name="T39" fmla="*/ 146 h 267"/>
                <a:gd name="T40" fmla="*/ 73 w 267"/>
                <a:gd name="T41" fmla="*/ 140 h 267"/>
                <a:gd name="T42" fmla="*/ 58 w 267"/>
                <a:gd name="T43" fmla="*/ 139 h 267"/>
                <a:gd name="T44" fmla="*/ 45 w 267"/>
                <a:gd name="T45" fmla="*/ 143 h 267"/>
                <a:gd name="T46" fmla="*/ 33 w 267"/>
                <a:gd name="T47" fmla="*/ 147 h 267"/>
                <a:gd name="T48" fmla="*/ 23 w 267"/>
                <a:gd name="T49" fmla="*/ 154 h 267"/>
                <a:gd name="T50" fmla="*/ 15 w 267"/>
                <a:gd name="T51" fmla="*/ 163 h 267"/>
                <a:gd name="T52" fmla="*/ 7 w 267"/>
                <a:gd name="T53" fmla="*/ 173 h 267"/>
                <a:gd name="T54" fmla="*/ 3 w 267"/>
                <a:gd name="T55" fmla="*/ 185 h 267"/>
                <a:gd name="T56" fmla="*/ 1 w 267"/>
                <a:gd name="T57" fmla="*/ 196 h 267"/>
                <a:gd name="T58" fmla="*/ 1 w 267"/>
                <a:gd name="T59" fmla="*/ 209 h 267"/>
                <a:gd name="T60" fmla="*/ 3 w 267"/>
                <a:gd name="T61" fmla="*/ 222 h 267"/>
                <a:gd name="T62" fmla="*/ 7 w 267"/>
                <a:gd name="T63" fmla="*/ 234 h 267"/>
                <a:gd name="T64" fmla="*/ 15 w 267"/>
                <a:gd name="T65" fmla="*/ 244 h 267"/>
                <a:gd name="T66" fmla="*/ 23 w 267"/>
                <a:gd name="T67" fmla="*/ 252 h 267"/>
                <a:gd name="T68" fmla="*/ 33 w 267"/>
                <a:gd name="T69" fmla="*/ 260 h 267"/>
                <a:gd name="T70" fmla="*/ 45 w 267"/>
                <a:gd name="T71" fmla="*/ 264 h 267"/>
                <a:gd name="T72" fmla="*/ 58 w 267"/>
                <a:gd name="T73" fmla="*/ 266 h 267"/>
                <a:gd name="T74" fmla="*/ 70 w 267"/>
                <a:gd name="T75" fmla="*/ 266 h 267"/>
                <a:gd name="T76" fmla="*/ 82 w 267"/>
                <a:gd name="T77" fmla="*/ 264 h 267"/>
                <a:gd name="T78" fmla="*/ 94 w 267"/>
                <a:gd name="T79" fmla="*/ 260 h 267"/>
                <a:gd name="T80" fmla="*/ 104 w 267"/>
                <a:gd name="T81" fmla="*/ 252 h 267"/>
                <a:gd name="T82" fmla="*/ 112 w 267"/>
                <a:gd name="T83" fmla="*/ 244 h 267"/>
                <a:gd name="T84" fmla="*/ 120 w 267"/>
                <a:gd name="T85" fmla="*/ 234 h 267"/>
                <a:gd name="T86" fmla="*/ 124 w 267"/>
                <a:gd name="T87" fmla="*/ 222 h 267"/>
                <a:gd name="T88" fmla="*/ 127 w 267"/>
                <a:gd name="T89" fmla="*/ 209 h 267"/>
                <a:gd name="T90" fmla="*/ 126 w 267"/>
                <a:gd name="T91" fmla="*/ 194 h 267"/>
                <a:gd name="T92" fmla="*/ 121 w 267"/>
                <a:gd name="T93" fmla="*/ 177 h 267"/>
                <a:gd name="T94" fmla="*/ 264 w 267"/>
                <a:gd name="T95" fmla="*/ 21 h 267"/>
                <a:gd name="T96" fmla="*/ 267 w 267"/>
                <a:gd name="T97" fmla="*/ 13 h 267"/>
                <a:gd name="T98" fmla="*/ 264 w 267"/>
                <a:gd name="T99" fmla="*/ 3 h 267"/>
                <a:gd name="T100" fmla="*/ 254 w 267"/>
                <a:gd name="T101" fmla="*/ 0 h 267"/>
                <a:gd name="T102" fmla="*/ 245 w 267"/>
                <a:gd name="T103" fmla="*/ 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67" h="267">
                  <a:moveTo>
                    <a:pt x="64" y="241"/>
                  </a:moveTo>
                  <a:lnTo>
                    <a:pt x="55" y="240"/>
                  </a:lnTo>
                  <a:lnTo>
                    <a:pt x="49" y="238"/>
                  </a:lnTo>
                  <a:lnTo>
                    <a:pt x="42" y="235"/>
                  </a:lnTo>
                  <a:lnTo>
                    <a:pt x="36" y="231"/>
                  </a:lnTo>
                  <a:lnTo>
                    <a:pt x="32" y="224"/>
                  </a:lnTo>
                  <a:lnTo>
                    <a:pt x="29" y="218"/>
                  </a:lnTo>
                  <a:lnTo>
                    <a:pt x="26" y="211"/>
                  </a:lnTo>
                  <a:lnTo>
                    <a:pt x="25" y="203"/>
                  </a:lnTo>
                  <a:lnTo>
                    <a:pt x="26" y="195"/>
                  </a:lnTo>
                  <a:lnTo>
                    <a:pt x="29" y="189"/>
                  </a:lnTo>
                  <a:lnTo>
                    <a:pt x="32" y="182"/>
                  </a:lnTo>
                  <a:lnTo>
                    <a:pt x="36" y="176"/>
                  </a:lnTo>
                  <a:lnTo>
                    <a:pt x="42" y="172"/>
                  </a:lnTo>
                  <a:lnTo>
                    <a:pt x="49" y="168"/>
                  </a:lnTo>
                  <a:lnTo>
                    <a:pt x="55" y="165"/>
                  </a:lnTo>
                  <a:lnTo>
                    <a:pt x="64" y="165"/>
                  </a:lnTo>
                  <a:lnTo>
                    <a:pt x="71" y="166"/>
                  </a:lnTo>
                  <a:lnTo>
                    <a:pt x="78" y="168"/>
                  </a:lnTo>
                  <a:lnTo>
                    <a:pt x="84" y="172"/>
                  </a:lnTo>
                  <a:lnTo>
                    <a:pt x="91" y="176"/>
                  </a:lnTo>
                  <a:lnTo>
                    <a:pt x="91" y="176"/>
                  </a:lnTo>
                  <a:lnTo>
                    <a:pt x="91" y="176"/>
                  </a:lnTo>
                  <a:lnTo>
                    <a:pt x="91" y="176"/>
                  </a:lnTo>
                  <a:lnTo>
                    <a:pt x="91" y="176"/>
                  </a:lnTo>
                  <a:lnTo>
                    <a:pt x="95" y="182"/>
                  </a:lnTo>
                  <a:lnTo>
                    <a:pt x="98" y="189"/>
                  </a:lnTo>
                  <a:lnTo>
                    <a:pt x="100" y="195"/>
                  </a:lnTo>
                  <a:lnTo>
                    <a:pt x="102" y="203"/>
                  </a:lnTo>
                  <a:lnTo>
                    <a:pt x="100" y="211"/>
                  </a:lnTo>
                  <a:lnTo>
                    <a:pt x="98" y="218"/>
                  </a:lnTo>
                  <a:lnTo>
                    <a:pt x="95" y="224"/>
                  </a:lnTo>
                  <a:lnTo>
                    <a:pt x="91" y="231"/>
                  </a:lnTo>
                  <a:lnTo>
                    <a:pt x="84" y="235"/>
                  </a:lnTo>
                  <a:lnTo>
                    <a:pt x="78" y="238"/>
                  </a:lnTo>
                  <a:lnTo>
                    <a:pt x="71" y="240"/>
                  </a:lnTo>
                  <a:lnTo>
                    <a:pt x="64" y="241"/>
                  </a:lnTo>
                  <a:close/>
                  <a:moveTo>
                    <a:pt x="245" y="3"/>
                  </a:moveTo>
                  <a:lnTo>
                    <a:pt x="98" y="151"/>
                  </a:lnTo>
                  <a:lnTo>
                    <a:pt x="91" y="146"/>
                  </a:lnTo>
                  <a:lnTo>
                    <a:pt x="82" y="143"/>
                  </a:lnTo>
                  <a:lnTo>
                    <a:pt x="73" y="140"/>
                  </a:lnTo>
                  <a:lnTo>
                    <a:pt x="64" y="139"/>
                  </a:lnTo>
                  <a:lnTo>
                    <a:pt x="58" y="139"/>
                  </a:lnTo>
                  <a:lnTo>
                    <a:pt x="51" y="140"/>
                  </a:lnTo>
                  <a:lnTo>
                    <a:pt x="45" y="143"/>
                  </a:lnTo>
                  <a:lnTo>
                    <a:pt x="39" y="145"/>
                  </a:lnTo>
                  <a:lnTo>
                    <a:pt x="33" y="147"/>
                  </a:lnTo>
                  <a:lnTo>
                    <a:pt x="27" y="150"/>
                  </a:lnTo>
                  <a:lnTo>
                    <a:pt x="23" y="154"/>
                  </a:lnTo>
                  <a:lnTo>
                    <a:pt x="19" y="159"/>
                  </a:lnTo>
                  <a:lnTo>
                    <a:pt x="15" y="163"/>
                  </a:lnTo>
                  <a:lnTo>
                    <a:pt x="10" y="167"/>
                  </a:lnTo>
                  <a:lnTo>
                    <a:pt x="7" y="173"/>
                  </a:lnTo>
                  <a:lnTo>
                    <a:pt x="5" y="179"/>
                  </a:lnTo>
                  <a:lnTo>
                    <a:pt x="3" y="185"/>
                  </a:lnTo>
                  <a:lnTo>
                    <a:pt x="1" y="191"/>
                  </a:lnTo>
                  <a:lnTo>
                    <a:pt x="1" y="196"/>
                  </a:lnTo>
                  <a:lnTo>
                    <a:pt x="0" y="203"/>
                  </a:lnTo>
                  <a:lnTo>
                    <a:pt x="1" y="209"/>
                  </a:lnTo>
                  <a:lnTo>
                    <a:pt x="1" y="216"/>
                  </a:lnTo>
                  <a:lnTo>
                    <a:pt x="3" y="222"/>
                  </a:lnTo>
                  <a:lnTo>
                    <a:pt x="5" y="229"/>
                  </a:lnTo>
                  <a:lnTo>
                    <a:pt x="7" y="234"/>
                  </a:lnTo>
                  <a:lnTo>
                    <a:pt x="10" y="239"/>
                  </a:lnTo>
                  <a:lnTo>
                    <a:pt x="15" y="244"/>
                  </a:lnTo>
                  <a:lnTo>
                    <a:pt x="19" y="248"/>
                  </a:lnTo>
                  <a:lnTo>
                    <a:pt x="23" y="252"/>
                  </a:lnTo>
                  <a:lnTo>
                    <a:pt x="27" y="256"/>
                  </a:lnTo>
                  <a:lnTo>
                    <a:pt x="33" y="260"/>
                  </a:lnTo>
                  <a:lnTo>
                    <a:pt x="39" y="262"/>
                  </a:lnTo>
                  <a:lnTo>
                    <a:pt x="45" y="264"/>
                  </a:lnTo>
                  <a:lnTo>
                    <a:pt x="51" y="265"/>
                  </a:lnTo>
                  <a:lnTo>
                    <a:pt x="58" y="266"/>
                  </a:lnTo>
                  <a:lnTo>
                    <a:pt x="64" y="267"/>
                  </a:lnTo>
                  <a:lnTo>
                    <a:pt x="70" y="266"/>
                  </a:lnTo>
                  <a:lnTo>
                    <a:pt x="77" y="265"/>
                  </a:lnTo>
                  <a:lnTo>
                    <a:pt x="82" y="264"/>
                  </a:lnTo>
                  <a:lnTo>
                    <a:pt x="89" y="262"/>
                  </a:lnTo>
                  <a:lnTo>
                    <a:pt x="94" y="260"/>
                  </a:lnTo>
                  <a:lnTo>
                    <a:pt x="99" y="256"/>
                  </a:lnTo>
                  <a:lnTo>
                    <a:pt x="104" y="252"/>
                  </a:lnTo>
                  <a:lnTo>
                    <a:pt x="108" y="248"/>
                  </a:lnTo>
                  <a:lnTo>
                    <a:pt x="112" y="244"/>
                  </a:lnTo>
                  <a:lnTo>
                    <a:pt x="117" y="239"/>
                  </a:lnTo>
                  <a:lnTo>
                    <a:pt x="120" y="234"/>
                  </a:lnTo>
                  <a:lnTo>
                    <a:pt x="122" y="229"/>
                  </a:lnTo>
                  <a:lnTo>
                    <a:pt x="124" y="222"/>
                  </a:lnTo>
                  <a:lnTo>
                    <a:pt x="126" y="216"/>
                  </a:lnTo>
                  <a:lnTo>
                    <a:pt x="127" y="209"/>
                  </a:lnTo>
                  <a:lnTo>
                    <a:pt x="127" y="203"/>
                  </a:lnTo>
                  <a:lnTo>
                    <a:pt x="126" y="194"/>
                  </a:lnTo>
                  <a:lnTo>
                    <a:pt x="124" y="185"/>
                  </a:lnTo>
                  <a:lnTo>
                    <a:pt x="121" y="177"/>
                  </a:lnTo>
                  <a:lnTo>
                    <a:pt x="117" y="168"/>
                  </a:lnTo>
                  <a:lnTo>
                    <a:pt x="264" y="21"/>
                  </a:lnTo>
                  <a:lnTo>
                    <a:pt x="266" y="17"/>
                  </a:lnTo>
                  <a:lnTo>
                    <a:pt x="267" y="13"/>
                  </a:lnTo>
                  <a:lnTo>
                    <a:pt x="266" y="7"/>
                  </a:lnTo>
                  <a:lnTo>
                    <a:pt x="264" y="3"/>
                  </a:lnTo>
                  <a:lnTo>
                    <a:pt x="259" y="0"/>
                  </a:lnTo>
                  <a:lnTo>
                    <a:pt x="254" y="0"/>
                  </a:lnTo>
                  <a:lnTo>
                    <a:pt x="250" y="0"/>
                  </a:lnTo>
                  <a:lnTo>
                    <a:pt x="245" y="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66">
              <a:extLst>
                <a:ext uri="{FF2B5EF4-FFF2-40B4-BE49-F238E27FC236}">
                  <a16:creationId xmlns:a16="http://schemas.microsoft.com/office/drawing/2014/main" id="{8BBCD69B-BF07-439D-B77B-2ED963D7A38C}"/>
                </a:ext>
              </a:extLst>
            </p:cNvPr>
            <p:cNvSpPr>
              <a:spLocks/>
            </p:cNvSpPr>
            <p:nvPr/>
          </p:nvSpPr>
          <p:spPr bwMode="auto">
            <a:xfrm>
              <a:off x="2179638" y="3463926"/>
              <a:ext cx="36513" cy="9525"/>
            </a:xfrm>
            <a:custGeom>
              <a:avLst/>
              <a:gdLst>
                <a:gd name="T0" fmla="*/ 76 w 89"/>
                <a:gd name="T1" fmla="*/ 0 h 26"/>
                <a:gd name="T2" fmla="*/ 12 w 89"/>
                <a:gd name="T3" fmla="*/ 0 h 26"/>
                <a:gd name="T4" fmla="*/ 8 w 89"/>
                <a:gd name="T5" fmla="*/ 1 h 26"/>
                <a:gd name="T6" fmla="*/ 3 w 89"/>
                <a:gd name="T7" fmla="*/ 3 h 26"/>
                <a:gd name="T8" fmla="*/ 1 w 89"/>
                <a:gd name="T9" fmla="*/ 8 h 26"/>
                <a:gd name="T10" fmla="*/ 0 w 89"/>
                <a:gd name="T11" fmla="*/ 13 h 26"/>
                <a:gd name="T12" fmla="*/ 1 w 89"/>
                <a:gd name="T13" fmla="*/ 18 h 26"/>
                <a:gd name="T14" fmla="*/ 3 w 89"/>
                <a:gd name="T15" fmla="*/ 22 h 26"/>
                <a:gd name="T16" fmla="*/ 8 w 89"/>
                <a:gd name="T17" fmla="*/ 25 h 26"/>
                <a:gd name="T18" fmla="*/ 12 w 89"/>
                <a:gd name="T19" fmla="*/ 26 h 26"/>
                <a:gd name="T20" fmla="*/ 76 w 89"/>
                <a:gd name="T21" fmla="*/ 26 h 26"/>
                <a:gd name="T22" fmla="*/ 82 w 89"/>
                <a:gd name="T23" fmla="*/ 25 h 26"/>
                <a:gd name="T24" fmla="*/ 86 w 89"/>
                <a:gd name="T25" fmla="*/ 22 h 26"/>
                <a:gd name="T26" fmla="*/ 88 w 89"/>
                <a:gd name="T27" fmla="*/ 18 h 26"/>
                <a:gd name="T28" fmla="*/ 89 w 89"/>
                <a:gd name="T29" fmla="*/ 13 h 26"/>
                <a:gd name="T30" fmla="*/ 88 w 89"/>
                <a:gd name="T31" fmla="*/ 8 h 26"/>
                <a:gd name="T32" fmla="*/ 86 w 89"/>
                <a:gd name="T33" fmla="*/ 3 h 26"/>
                <a:gd name="T34" fmla="*/ 82 w 89"/>
                <a:gd name="T35" fmla="*/ 1 h 26"/>
                <a:gd name="T36" fmla="*/ 76 w 89"/>
                <a:gd name="T3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9" h="26">
                  <a:moveTo>
                    <a:pt x="76" y="0"/>
                  </a:moveTo>
                  <a:lnTo>
                    <a:pt x="12" y="0"/>
                  </a:lnTo>
                  <a:lnTo>
                    <a:pt x="8" y="1"/>
                  </a:lnTo>
                  <a:lnTo>
                    <a:pt x="3" y="3"/>
                  </a:lnTo>
                  <a:lnTo>
                    <a:pt x="1" y="8"/>
                  </a:lnTo>
                  <a:lnTo>
                    <a:pt x="0" y="13"/>
                  </a:lnTo>
                  <a:lnTo>
                    <a:pt x="1" y="18"/>
                  </a:lnTo>
                  <a:lnTo>
                    <a:pt x="3" y="22"/>
                  </a:lnTo>
                  <a:lnTo>
                    <a:pt x="8" y="25"/>
                  </a:lnTo>
                  <a:lnTo>
                    <a:pt x="12" y="26"/>
                  </a:lnTo>
                  <a:lnTo>
                    <a:pt x="76" y="26"/>
                  </a:lnTo>
                  <a:lnTo>
                    <a:pt x="82" y="25"/>
                  </a:lnTo>
                  <a:lnTo>
                    <a:pt x="86" y="22"/>
                  </a:lnTo>
                  <a:lnTo>
                    <a:pt x="88" y="18"/>
                  </a:lnTo>
                  <a:lnTo>
                    <a:pt x="89" y="13"/>
                  </a:lnTo>
                  <a:lnTo>
                    <a:pt x="88" y="8"/>
                  </a:lnTo>
                  <a:lnTo>
                    <a:pt x="86" y="3"/>
                  </a:lnTo>
                  <a:lnTo>
                    <a:pt x="82" y="1"/>
                  </a:lnTo>
                  <a:lnTo>
                    <a:pt x="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67">
              <a:extLst>
                <a:ext uri="{FF2B5EF4-FFF2-40B4-BE49-F238E27FC236}">
                  <a16:creationId xmlns:a16="http://schemas.microsoft.com/office/drawing/2014/main" id="{3E19E85F-46CF-440D-9CBD-04C7F7050886}"/>
                </a:ext>
              </a:extLst>
            </p:cNvPr>
            <p:cNvSpPr>
              <a:spLocks/>
            </p:cNvSpPr>
            <p:nvPr/>
          </p:nvSpPr>
          <p:spPr bwMode="auto">
            <a:xfrm>
              <a:off x="2397126" y="3463926"/>
              <a:ext cx="34925" cy="9525"/>
            </a:xfrm>
            <a:custGeom>
              <a:avLst/>
              <a:gdLst>
                <a:gd name="T0" fmla="*/ 12 w 90"/>
                <a:gd name="T1" fmla="*/ 0 h 26"/>
                <a:gd name="T2" fmla="*/ 7 w 90"/>
                <a:gd name="T3" fmla="*/ 1 h 26"/>
                <a:gd name="T4" fmla="*/ 3 w 90"/>
                <a:gd name="T5" fmla="*/ 3 h 26"/>
                <a:gd name="T6" fmla="*/ 1 w 90"/>
                <a:gd name="T7" fmla="*/ 8 h 26"/>
                <a:gd name="T8" fmla="*/ 0 w 90"/>
                <a:gd name="T9" fmla="*/ 13 h 26"/>
                <a:gd name="T10" fmla="*/ 1 w 90"/>
                <a:gd name="T11" fmla="*/ 18 h 26"/>
                <a:gd name="T12" fmla="*/ 3 w 90"/>
                <a:gd name="T13" fmla="*/ 22 h 26"/>
                <a:gd name="T14" fmla="*/ 7 w 90"/>
                <a:gd name="T15" fmla="*/ 25 h 26"/>
                <a:gd name="T16" fmla="*/ 12 w 90"/>
                <a:gd name="T17" fmla="*/ 26 h 26"/>
                <a:gd name="T18" fmla="*/ 77 w 90"/>
                <a:gd name="T19" fmla="*/ 26 h 26"/>
                <a:gd name="T20" fmla="*/ 81 w 90"/>
                <a:gd name="T21" fmla="*/ 25 h 26"/>
                <a:gd name="T22" fmla="*/ 85 w 90"/>
                <a:gd name="T23" fmla="*/ 22 h 26"/>
                <a:gd name="T24" fmla="*/ 89 w 90"/>
                <a:gd name="T25" fmla="*/ 18 h 26"/>
                <a:gd name="T26" fmla="*/ 90 w 90"/>
                <a:gd name="T27" fmla="*/ 13 h 26"/>
                <a:gd name="T28" fmla="*/ 89 w 90"/>
                <a:gd name="T29" fmla="*/ 8 h 26"/>
                <a:gd name="T30" fmla="*/ 85 w 90"/>
                <a:gd name="T31" fmla="*/ 4 h 26"/>
                <a:gd name="T32" fmla="*/ 81 w 90"/>
                <a:gd name="T33" fmla="*/ 1 h 26"/>
                <a:gd name="T34" fmla="*/ 77 w 90"/>
                <a:gd name="T35" fmla="*/ 0 h 26"/>
                <a:gd name="T36" fmla="*/ 12 w 90"/>
                <a:gd name="T37" fmla="*/ 0 h 26"/>
                <a:gd name="T38" fmla="*/ 12 w 90"/>
                <a:gd name="T39"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0" h="26">
                  <a:moveTo>
                    <a:pt x="12" y="0"/>
                  </a:moveTo>
                  <a:lnTo>
                    <a:pt x="7" y="1"/>
                  </a:lnTo>
                  <a:lnTo>
                    <a:pt x="3" y="3"/>
                  </a:lnTo>
                  <a:lnTo>
                    <a:pt x="1" y="8"/>
                  </a:lnTo>
                  <a:lnTo>
                    <a:pt x="0" y="13"/>
                  </a:lnTo>
                  <a:lnTo>
                    <a:pt x="1" y="18"/>
                  </a:lnTo>
                  <a:lnTo>
                    <a:pt x="3" y="22"/>
                  </a:lnTo>
                  <a:lnTo>
                    <a:pt x="7" y="25"/>
                  </a:lnTo>
                  <a:lnTo>
                    <a:pt x="12" y="26"/>
                  </a:lnTo>
                  <a:lnTo>
                    <a:pt x="77" y="26"/>
                  </a:lnTo>
                  <a:lnTo>
                    <a:pt x="81" y="25"/>
                  </a:lnTo>
                  <a:lnTo>
                    <a:pt x="85" y="22"/>
                  </a:lnTo>
                  <a:lnTo>
                    <a:pt x="89" y="18"/>
                  </a:lnTo>
                  <a:lnTo>
                    <a:pt x="90" y="13"/>
                  </a:lnTo>
                  <a:lnTo>
                    <a:pt x="89" y="8"/>
                  </a:lnTo>
                  <a:lnTo>
                    <a:pt x="85" y="4"/>
                  </a:lnTo>
                  <a:lnTo>
                    <a:pt x="81" y="1"/>
                  </a:lnTo>
                  <a:lnTo>
                    <a:pt x="77" y="0"/>
                  </a:lnTo>
                  <a:lnTo>
                    <a:pt x="12" y="0"/>
                  </a:lnTo>
                  <a:lnTo>
                    <a:pt x="1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68">
              <a:extLst>
                <a:ext uri="{FF2B5EF4-FFF2-40B4-BE49-F238E27FC236}">
                  <a16:creationId xmlns:a16="http://schemas.microsoft.com/office/drawing/2014/main" id="{C00494EA-5805-4C9C-A9D6-1B2BD58EF778}"/>
                </a:ext>
              </a:extLst>
            </p:cNvPr>
            <p:cNvSpPr>
              <a:spLocks/>
            </p:cNvSpPr>
            <p:nvPr/>
          </p:nvSpPr>
          <p:spPr bwMode="auto">
            <a:xfrm>
              <a:off x="2389188" y="3409951"/>
              <a:ext cx="33338" cy="20638"/>
            </a:xfrm>
            <a:custGeom>
              <a:avLst/>
              <a:gdLst>
                <a:gd name="T0" fmla="*/ 1 w 85"/>
                <a:gd name="T1" fmla="*/ 43 h 50"/>
                <a:gd name="T2" fmla="*/ 4 w 85"/>
                <a:gd name="T3" fmla="*/ 46 h 50"/>
                <a:gd name="T4" fmla="*/ 6 w 85"/>
                <a:gd name="T5" fmla="*/ 48 h 50"/>
                <a:gd name="T6" fmla="*/ 9 w 85"/>
                <a:gd name="T7" fmla="*/ 49 h 50"/>
                <a:gd name="T8" fmla="*/ 13 w 85"/>
                <a:gd name="T9" fmla="*/ 50 h 50"/>
                <a:gd name="T10" fmla="*/ 15 w 85"/>
                <a:gd name="T11" fmla="*/ 50 h 50"/>
                <a:gd name="T12" fmla="*/ 17 w 85"/>
                <a:gd name="T13" fmla="*/ 49 h 50"/>
                <a:gd name="T14" fmla="*/ 78 w 85"/>
                <a:gd name="T15" fmla="*/ 25 h 50"/>
                <a:gd name="T16" fmla="*/ 81 w 85"/>
                <a:gd name="T17" fmla="*/ 21 h 50"/>
                <a:gd name="T18" fmla="*/ 84 w 85"/>
                <a:gd name="T19" fmla="*/ 18 h 50"/>
                <a:gd name="T20" fmla="*/ 85 w 85"/>
                <a:gd name="T21" fmla="*/ 13 h 50"/>
                <a:gd name="T22" fmla="*/ 84 w 85"/>
                <a:gd name="T23" fmla="*/ 9 h 50"/>
                <a:gd name="T24" fmla="*/ 81 w 85"/>
                <a:gd name="T25" fmla="*/ 4 h 50"/>
                <a:gd name="T26" fmla="*/ 78 w 85"/>
                <a:gd name="T27" fmla="*/ 1 h 50"/>
                <a:gd name="T28" fmla="*/ 72 w 85"/>
                <a:gd name="T29" fmla="*/ 0 h 50"/>
                <a:gd name="T30" fmla="*/ 68 w 85"/>
                <a:gd name="T31" fmla="*/ 1 h 50"/>
                <a:gd name="T32" fmla="*/ 8 w 85"/>
                <a:gd name="T33" fmla="*/ 26 h 50"/>
                <a:gd name="T34" fmla="*/ 4 w 85"/>
                <a:gd name="T35" fmla="*/ 29 h 50"/>
                <a:gd name="T36" fmla="*/ 1 w 85"/>
                <a:gd name="T37" fmla="*/ 33 h 50"/>
                <a:gd name="T38" fmla="*/ 0 w 85"/>
                <a:gd name="T39" fmla="*/ 38 h 50"/>
                <a:gd name="T40" fmla="*/ 1 w 85"/>
                <a:gd name="T41" fmla="*/ 43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5" h="50">
                  <a:moveTo>
                    <a:pt x="1" y="43"/>
                  </a:moveTo>
                  <a:lnTo>
                    <a:pt x="4" y="46"/>
                  </a:lnTo>
                  <a:lnTo>
                    <a:pt x="6" y="48"/>
                  </a:lnTo>
                  <a:lnTo>
                    <a:pt x="9" y="49"/>
                  </a:lnTo>
                  <a:lnTo>
                    <a:pt x="13" y="50"/>
                  </a:lnTo>
                  <a:lnTo>
                    <a:pt x="15" y="50"/>
                  </a:lnTo>
                  <a:lnTo>
                    <a:pt x="17" y="49"/>
                  </a:lnTo>
                  <a:lnTo>
                    <a:pt x="78" y="25"/>
                  </a:lnTo>
                  <a:lnTo>
                    <a:pt x="81" y="21"/>
                  </a:lnTo>
                  <a:lnTo>
                    <a:pt x="84" y="18"/>
                  </a:lnTo>
                  <a:lnTo>
                    <a:pt x="85" y="13"/>
                  </a:lnTo>
                  <a:lnTo>
                    <a:pt x="84" y="9"/>
                  </a:lnTo>
                  <a:lnTo>
                    <a:pt x="81" y="4"/>
                  </a:lnTo>
                  <a:lnTo>
                    <a:pt x="78" y="1"/>
                  </a:lnTo>
                  <a:lnTo>
                    <a:pt x="72" y="0"/>
                  </a:lnTo>
                  <a:lnTo>
                    <a:pt x="68" y="1"/>
                  </a:lnTo>
                  <a:lnTo>
                    <a:pt x="8" y="26"/>
                  </a:lnTo>
                  <a:lnTo>
                    <a:pt x="4" y="29"/>
                  </a:lnTo>
                  <a:lnTo>
                    <a:pt x="1" y="33"/>
                  </a:lnTo>
                  <a:lnTo>
                    <a:pt x="0" y="38"/>
                  </a:lnTo>
                  <a:lnTo>
                    <a:pt x="1" y="4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69">
              <a:extLst>
                <a:ext uri="{FF2B5EF4-FFF2-40B4-BE49-F238E27FC236}">
                  <a16:creationId xmlns:a16="http://schemas.microsoft.com/office/drawing/2014/main" id="{C3E406E9-6958-40B4-AF9E-2359D91EC327}"/>
                </a:ext>
              </a:extLst>
            </p:cNvPr>
            <p:cNvSpPr>
              <a:spLocks/>
            </p:cNvSpPr>
            <p:nvPr/>
          </p:nvSpPr>
          <p:spPr bwMode="auto">
            <a:xfrm>
              <a:off x="2338388" y="3344863"/>
              <a:ext cx="19050" cy="34925"/>
            </a:xfrm>
            <a:custGeom>
              <a:avLst/>
              <a:gdLst>
                <a:gd name="T0" fmla="*/ 8 w 50"/>
                <a:gd name="T1" fmla="*/ 83 h 84"/>
                <a:gd name="T2" fmla="*/ 10 w 50"/>
                <a:gd name="T3" fmla="*/ 83 h 84"/>
                <a:gd name="T4" fmla="*/ 12 w 50"/>
                <a:gd name="T5" fmla="*/ 84 h 84"/>
                <a:gd name="T6" fmla="*/ 16 w 50"/>
                <a:gd name="T7" fmla="*/ 83 h 84"/>
                <a:gd name="T8" fmla="*/ 20 w 50"/>
                <a:gd name="T9" fmla="*/ 81 h 84"/>
                <a:gd name="T10" fmla="*/ 23 w 50"/>
                <a:gd name="T11" fmla="*/ 79 h 84"/>
                <a:gd name="T12" fmla="*/ 24 w 50"/>
                <a:gd name="T13" fmla="*/ 76 h 84"/>
                <a:gd name="T14" fmla="*/ 49 w 50"/>
                <a:gd name="T15" fmla="*/ 17 h 84"/>
                <a:gd name="T16" fmla="*/ 50 w 50"/>
                <a:gd name="T17" fmla="*/ 11 h 84"/>
                <a:gd name="T18" fmla="*/ 49 w 50"/>
                <a:gd name="T19" fmla="*/ 7 h 84"/>
                <a:gd name="T20" fmla="*/ 47 w 50"/>
                <a:gd name="T21" fmla="*/ 3 h 84"/>
                <a:gd name="T22" fmla="*/ 42 w 50"/>
                <a:gd name="T23" fmla="*/ 1 h 84"/>
                <a:gd name="T24" fmla="*/ 37 w 50"/>
                <a:gd name="T25" fmla="*/ 0 h 84"/>
                <a:gd name="T26" fmla="*/ 33 w 50"/>
                <a:gd name="T27" fmla="*/ 0 h 84"/>
                <a:gd name="T28" fmla="*/ 28 w 50"/>
                <a:gd name="T29" fmla="*/ 3 h 84"/>
                <a:gd name="T30" fmla="*/ 25 w 50"/>
                <a:gd name="T31" fmla="*/ 6 h 84"/>
                <a:gd name="T32" fmla="*/ 0 w 50"/>
                <a:gd name="T33" fmla="*/ 66 h 84"/>
                <a:gd name="T34" fmla="*/ 0 w 50"/>
                <a:gd name="T35" fmla="*/ 72 h 84"/>
                <a:gd name="T36" fmla="*/ 0 w 50"/>
                <a:gd name="T37" fmla="*/ 76 h 84"/>
                <a:gd name="T38" fmla="*/ 4 w 50"/>
                <a:gd name="T39" fmla="*/ 80 h 84"/>
                <a:gd name="T40" fmla="*/ 8 w 50"/>
                <a:gd name="T41" fmla="*/ 8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 h="84">
                  <a:moveTo>
                    <a:pt x="8" y="83"/>
                  </a:moveTo>
                  <a:lnTo>
                    <a:pt x="10" y="83"/>
                  </a:lnTo>
                  <a:lnTo>
                    <a:pt x="12" y="84"/>
                  </a:lnTo>
                  <a:lnTo>
                    <a:pt x="16" y="83"/>
                  </a:lnTo>
                  <a:lnTo>
                    <a:pt x="20" y="81"/>
                  </a:lnTo>
                  <a:lnTo>
                    <a:pt x="23" y="79"/>
                  </a:lnTo>
                  <a:lnTo>
                    <a:pt x="24" y="76"/>
                  </a:lnTo>
                  <a:lnTo>
                    <a:pt x="49" y="17"/>
                  </a:lnTo>
                  <a:lnTo>
                    <a:pt x="50" y="11"/>
                  </a:lnTo>
                  <a:lnTo>
                    <a:pt x="49" y="7"/>
                  </a:lnTo>
                  <a:lnTo>
                    <a:pt x="47" y="3"/>
                  </a:lnTo>
                  <a:lnTo>
                    <a:pt x="42" y="1"/>
                  </a:lnTo>
                  <a:lnTo>
                    <a:pt x="37" y="0"/>
                  </a:lnTo>
                  <a:lnTo>
                    <a:pt x="33" y="0"/>
                  </a:lnTo>
                  <a:lnTo>
                    <a:pt x="28" y="3"/>
                  </a:lnTo>
                  <a:lnTo>
                    <a:pt x="25" y="6"/>
                  </a:lnTo>
                  <a:lnTo>
                    <a:pt x="0" y="66"/>
                  </a:lnTo>
                  <a:lnTo>
                    <a:pt x="0" y="72"/>
                  </a:lnTo>
                  <a:lnTo>
                    <a:pt x="0" y="76"/>
                  </a:lnTo>
                  <a:lnTo>
                    <a:pt x="4" y="80"/>
                  </a:lnTo>
                  <a:lnTo>
                    <a:pt x="8" y="8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70">
              <a:extLst>
                <a:ext uri="{FF2B5EF4-FFF2-40B4-BE49-F238E27FC236}">
                  <a16:creationId xmlns:a16="http://schemas.microsoft.com/office/drawing/2014/main" id="{5F682534-B78D-4716-9C17-A116A358A067}"/>
                </a:ext>
              </a:extLst>
            </p:cNvPr>
            <p:cNvSpPr>
              <a:spLocks/>
            </p:cNvSpPr>
            <p:nvPr/>
          </p:nvSpPr>
          <p:spPr bwMode="auto">
            <a:xfrm>
              <a:off x="2301876" y="3336926"/>
              <a:ext cx="9525" cy="34925"/>
            </a:xfrm>
            <a:custGeom>
              <a:avLst/>
              <a:gdLst>
                <a:gd name="T0" fmla="*/ 13 w 25"/>
                <a:gd name="T1" fmla="*/ 89 h 89"/>
                <a:gd name="T2" fmla="*/ 17 w 25"/>
                <a:gd name="T3" fmla="*/ 88 h 89"/>
                <a:gd name="T4" fmla="*/ 22 w 25"/>
                <a:gd name="T5" fmla="*/ 86 h 89"/>
                <a:gd name="T6" fmla="*/ 25 w 25"/>
                <a:gd name="T7" fmla="*/ 82 h 89"/>
                <a:gd name="T8" fmla="*/ 25 w 25"/>
                <a:gd name="T9" fmla="*/ 76 h 89"/>
                <a:gd name="T10" fmla="*/ 25 w 25"/>
                <a:gd name="T11" fmla="*/ 13 h 89"/>
                <a:gd name="T12" fmla="*/ 25 w 25"/>
                <a:gd name="T13" fmla="*/ 8 h 89"/>
                <a:gd name="T14" fmla="*/ 22 w 25"/>
                <a:gd name="T15" fmla="*/ 3 h 89"/>
                <a:gd name="T16" fmla="*/ 17 w 25"/>
                <a:gd name="T17" fmla="*/ 1 h 89"/>
                <a:gd name="T18" fmla="*/ 13 w 25"/>
                <a:gd name="T19" fmla="*/ 0 h 89"/>
                <a:gd name="T20" fmla="*/ 8 w 25"/>
                <a:gd name="T21" fmla="*/ 1 h 89"/>
                <a:gd name="T22" fmla="*/ 3 w 25"/>
                <a:gd name="T23" fmla="*/ 3 h 89"/>
                <a:gd name="T24" fmla="*/ 1 w 25"/>
                <a:gd name="T25" fmla="*/ 8 h 89"/>
                <a:gd name="T26" fmla="*/ 0 w 25"/>
                <a:gd name="T27" fmla="*/ 13 h 89"/>
                <a:gd name="T28" fmla="*/ 0 w 25"/>
                <a:gd name="T29" fmla="*/ 76 h 89"/>
                <a:gd name="T30" fmla="*/ 1 w 25"/>
                <a:gd name="T31" fmla="*/ 82 h 89"/>
                <a:gd name="T32" fmla="*/ 3 w 25"/>
                <a:gd name="T33" fmla="*/ 86 h 89"/>
                <a:gd name="T34" fmla="*/ 8 w 25"/>
                <a:gd name="T35" fmla="*/ 88 h 89"/>
                <a:gd name="T36" fmla="*/ 13 w 25"/>
                <a:gd name="T37"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 h="89">
                  <a:moveTo>
                    <a:pt x="13" y="89"/>
                  </a:moveTo>
                  <a:lnTo>
                    <a:pt x="17" y="88"/>
                  </a:lnTo>
                  <a:lnTo>
                    <a:pt x="22" y="86"/>
                  </a:lnTo>
                  <a:lnTo>
                    <a:pt x="25" y="82"/>
                  </a:lnTo>
                  <a:lnTo>
                    <a:pt x="25" y="76"/>
                  </a:lnTo>
                  <a:lnTo>
                    <a:pt x="25" y="13"/>
                  </a:lnTo>
                  <a:lnTo>
                    <a:pt x="25" y="8"/>
                  </a:lnTo>
                  <a:lnTo>
                    <a:pt x="22" y="3"/>
                  </a:lnTo>
                  <a:lnTo>
                    <a:pt x="17" y="1"/>
                  </a:lnTo>
                  <a:lnTo>
                    <a:pt x="13" y="0"/>
                  </a:lnTo>
                  <a:lnTo>
                    <a:pt x="8" y="1"/>
                  </a:lnTo>
                  <a:lnTo>
                    <a:pt x="3" y="3"/>
                  </a:lnTo>
                  <a:lnTo>
                    <a:pt x="1" y="8"/>
                  </a:lnTo>
                  <a:lnTo>
                    <a:pt x="0" y="13"/>
                  </a:lnTo>
                  <a:lnTo>
                    <a:pt x="0" y="76"/>
                  </a:lnTo>
                  <a:lnTo>
                    <a:pt x="1" y="82"/>
                  </a:lnTo>
                  <a:lnTo>
                    <a:pt x="3" y="86"/>
                  </a:lnTo>
                  <a:lnTo>
                    <a:pt x="8" y="88"/>
                  </a:lnTo>
                  <a:lnTo>
                    <a:pt x="13" y="8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1">
              <a:extLst>
                <a:ext uri="{FF2B5EF4-FFF2-40B4-BE49-F238E27FC236}">
                  <a16:creationId xmlns:a16="http://schemas.microsoft.com/office/drawing/2014/main" id="{9D0438FB-1DF7-490A-94F3-F1935D909600}"/>
                </a:ext>
              </a:extLst>
            </p:cNvPr>
            <p:cNvSpPr>
              <a:spLocks/>
            </p:cNvSpPr>
            <p:nvPr/>
          </p:nvSpPr>
          <p:spPr bwMode="auto">
            <a:xfrm>
              <a:off x="2254251" y="3344863"/>
              <a:ext cx="20638" cy="34925"/>
            </a:xfrm>
            <a:custGeom>
              <a:avLst/>
              <a:gdLst>
                <a:gd name="T0" fmla="*/ 25 w 50"/>
                <a:gd name="T1" fmla="*/ 6 h 84"/>
                <a:gd name="T2" fmla="*/ 22 w 50"/>
                <a:gd name="T3" fmla="*/ 3 h 84"/>
                <a:gd name="T4" fmla="*/ 17 w 50"/>
                <a:gd name="T5" fmla="*/ 0 h 84"/>
                <a:gd name="T6" fmla="*/ 13 w 50"/>
                <a:gd name="T7" fmla="*/ 0 h 84"/>
                <a:gd name="T8" fmla="*/ 8 w 50"/>
                <a:gd name="T9" fmla="*/ 1 h 84"/>
                <a:gd name="T10" fmla="*/ 3 w 50"/>
                <a:gd name="T11" fmla="*/ 3 h 84"/>
                <a:gd name="T12" fmla="*/ 1 w 50"/>
                <a:gd name="T13" fmla="*/ 7 h 84"/>
                <a:gd name="T14" fmla="*/ 0 w 50"/>
                <a:gd name="T15" fmla="*/ 11 h 84"/>
                <a:gd name="T16" fmla="*/ 1 w 50"/>
                <a:gd name="T17" fmla="*/ 17 h 84"/>
                <a:gd name="T18" fmla="*/ 26 w 50"/>
                <a:gd name="T19" fmla="*/ 76 h 84"/>
                <a:gd name="T20" fmla="*/ 28 w 50"/>
                <a:gd name="T21" fmla="*/ 79 h 84"/>
                <a:gd name="T22" fmla="*/ 30 w 50"/>
                <a:gd name="T23" fmla="*/ 81 h 84"/>
                <a:gd name="T24" fmla="*/ 33 w 50"/>
                <a:gd name="T25" fmla="*/ 83 h 84"/>
                <a:gd name="T26" fmla="*/ 38 w 50"/>
                <a:gd name="T27" fmla="*/ 84 h 84"/>
                <a:gd name="T28" fmla="*/ 40 w 50"/>
                <a:gd name="T29" fmla="*/ 83 h 84"/>
                <a:gd name="T30" fmla="*/ 42 w 50"/>
                <a:gd name="T31" fmla="*/ 83 h 84"/>
                <a:gd name="T32" fmla="*/ 46 w 50"/>
                <a:gd name="T33" fmla="*/ 80 h 84"/>
                <a:gd name="T34" fmla="*/ 49 w 50"/>
                <a:gd name="T35" fmla="*/ 76 h 84"/>
                <a:gd name="T36" fmla="*/ 50 w 50"/>
                <a:gd name="T37" fmla="*/ 72 h 84"/>
                <a:gd name="T38" fmla="*/ 49 w 50"/>
                <a:gd name="T39" fmla="*/ 66 h 84"/>
                <a:gd name="T40" fmla="*/ 25 w 50"/>
                <a:gd name="T41" fmla="*/ 6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 h="84">
                  <a:moveTo>
                    <a:pt x="25" y="6"/>
                  </a:moveTo>
                  <a:lnTo>
                    <a:pt x="22" y="3"/>
                  </a:lnTo>
                  <a:lnTo>
                    <a:pt x="17" y="0"/>
                  </a:lnTo>
                  <a:lnTo>
                    <a:pt x="13" y="0"/>
                  </a:lnTo>
                  <a:lnTo>
                    <a:pt x="8" y="1"/>
                  </a:lnTo>
                  <a:lnTo>
                    <a:pt x="3" y="3"/>
                  </a:lnTo>
                  <a:lnTo>
                    <a:pt x="1" y="7"/>
                  </a:lnTo>
                  <a:lnTo>
                    <a:pt x="0" y="11"/>
                  </a:lnTo>
                  <a:lnTo>
                    <a:pt x="1" y="17"/>
                  </a:lnTo>
                  <a:lnTo>
                    <a:pt x="26" y="76"/>
                  </a:lnTo>
                  <a:lnTo>
                    <a:pt x="28" y="79"/>
                  </a:lnTo>
                  <a:lnTo>
                    <a:pt x="30" y="81"/>
                  </a:lnTo>
                  <a:lnTo>
                    <a:pt x="33" y="83"/>
                  </a:lnTo>
                  <a:lnTo>
                    <a:pt x="38" y="84"/>
                  </a:lnTo>
                  <a:lnTo>
                    <a:pt x="40" y="83"/>
                  </a:lnTo>
                  <a:lnTo>
                    <a:pt x="42" y="83"/>
                  </a:lnTo>
                  <a:lnTo>
                    <a:pt x="46" y="80"/>
                  </a:lnTo>
                  <a:lnTo>
                    <a:pt x="49" y="76"/>
                  </a:lnTo>
                  <a:lnTo>
                    <a:pt x="50" y="72"/>
                  </a:lnTo>
                  <a:lnTo>
                    <a:pt x="49" y="66"/>
                  </a:lnTo>
                  <a:lnTo>
                    <a:pt x="25"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72">
              <a:extLst>
                <a:ext uri="{FF2B5EF4-FFF2-40B4-BE49-F238E27FC236}">
                  <a16:creationId xmlns:a16="http://schemas.microsoft.com/office/drawing/2014/main" id="{FED4F231-3375-427A-A041-40FB0EF12DF8}"/>
                </a:ext>
              </a:extLst>
            </p:cNvPr>
            <p:cNvSpPr>
              <a:spLocks/>
            </p:cNvSpPr>
            <p:nvPr/>
          </p:nvSpPr>
          <p:spPr bwMode="auto">
            <a:xfrm>
              <a:off x="2216151" y="3371851"/>
              <a:ext cx="26988" cy="28575"/>
            </a:xfrm>
            <a:custGeom>
              <a:avLst/>
              <a:gdLst>
                <a:gd name="T0" fmla="*/ 22 w 71"/>
                <a:gd name="T1" fmla="*/ 4 h 71"/>
                <a:gd name="T2" fmla="*/ 17 w 71"/>
                <a:gd name="T3" fmla="*/ 1 h 71"/>
                <a:gd name="T4" fmla="*/ 13 w 71"/>
                <a:gd name="T5" fmla="*/ 0 h 71"/>
                <a:gd name="T6" fmla="*/ 8 w 71"/>
                <a:gd name="T7" fmla="*/ 1 h 71"/>
                <a:gd name="T8" fmla="*/ 3 w 71"/>
                <a:gd name="T9" fmla="*/ 4 h 71"/>
                <a:gd name="T10" fmla="*/ 1 w 71"/>
                <a:gd name="T11" fmla="*/ 9 h 71"/>
                <a:gd name="T12" fmla="*/ 0 w 71"/>
                <a:gd name="T13" fmla="*/ 13 h 71"/>
                <a:gd name="T14" fmla="*/ 1 w 71"/>
                <a:gd name="T15" fmla="*/ 17 h 71"/>
                <a:gd name="T16" fmla="*/ 3 w 71"/>
                <a:gd name="T17" fmla="*/ 22 h 71"/>
                <a:gd name="T18" fmla="*/ 50 w 71"/>
                <a:gd name="T19" fmla="*/ 68 h 71"/>
                <a:gd name="T20" fmla="*/ 54 w 71"/>
                <a:gd name="T21" fmla="*/ 71 h 71"/>
                <a:gd name="T22" fmla="*/ 58 w 71"/>
                <a:gd name="T23" fmla="*/ 71 h 71"/>
                <a:gd name="T24" fmla="*/ 63 w 71"/>
                <a:gd name="T25" fmla="*/ 71 h 71"/>
                <a:gd name="T26" fmla="*/ 67 w 71"/>
                <a:gd name="T27" fmla="*/ 68 h 71"/>
                <a:gd name="T28" fmla="*/ 70 w 71"/>
                <a:gd name="T29" fmla="*/ 63 h 71"/>
                <a:gd name="T30" fmla="*/ 71 w 71"/>
                <a:gd name="T31" fmla="*/ 59 h 71"/>
                <a:gd name="T32" fmla="*/ 70 w 71"/>
                <a:gd name="T33" fmla="*/ 54 h 71"/>
                <a:gd name="T34" fmla="*/ 67 w 71"/>
                <a:gd name="T35" fmla="*/ 50 h 71"/>
                <a:gd name="T36" fmla="*/ 22 w 71"/>
                <a:gd name="T37" fmla="*/ 4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1" h="71">
                  <a:moveTo>
                    <a:pt x="22" y="4"/>
                  </a:moveTo>
                  <a:lnTo>
                    <a:pt x="17" y="1"/>
                  </a:lnTo>
                  <a:lnTo>
                    <a:pt x="13" y="0"/>
                  </a:lnTo>
                  <a:lnTo>
                    <a:pt x="8" y="1"/>
                  </a:lnTo>
                  <a:lnTo>
                    <a:pt x="3" y="4"/>
                  </a:lnTo>
                  <a:lnTo>
                    <a:pt x="1" y="9"/>
                  </a:lnTo>
                  <a:lnTo>
                    <a:pt x="0" y="13"/>
                  </a:lnTo>
                  <a:lnTo>
                    <a:pt x="1" y="17"/>
                  </a:lnTo>
                  <a:lnTo>
                    <a:pt x="3" y="22"/>
                  </a:lnTo>
                  <a:lnTo>
                    <a:pt x="50" y="68"/>
                  </a:lnTo>
                  <a:lnTo>
                    <a:pt x="54" y="71"/>
                  </a:lnTo>
                  <a:lnTo>
                    <a:pt x="58" y="71"/>
                  </a:lnTo>
                  <a:lnTo>
                    <a:pt x="63" y="71"/>
                  </a:lnTo>
                  <a:lnTo>
                    <a:pt x="67" y="68"/>
                  </a:lnTo>
                  <a:lnTo>
                    <a:pt x="70" y="63"/>
                  </a:lnTo>
                  <a:lnTo>
                    <a:pt x="71" y="59"/>
                  </a:lnTo>
                  <a:lnTo>
                    <a:pt x="70" y="54"/>
                  </a:lnTo>
                  <a:lnTo>
                    <a:pt x="67" y="50"/>
                  </a:lnTo>
                  <a:lnTo>
                    <a:pt x="22" y="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73">
              <a:extLst>
                <a:ext uri="{FF2B5EF4-FFF2-40B4-BE49-F238E27FC236}">
                  <a16:creationId xmlns:a16="http://schemas.microsoft.com/office/drawing/2014/main" id="{78DFB3DC-D365-41AB-9A50-40D31772FFF8}"/>
                </a:ext>
              </a:extLst>
            </p:cNvPr>
            <p:cNvSpPr>
              <a:spLocks/>
            </p:cNvSpPr>
            <p:nvPr/>
          </p:nvSpPr>
          <p:spPr bwMode="auto">
            <a:xfrm>
              <a:off x="2189163" y="3409951"/>
              <a:ext cx="33338" cy="20638"/>
            </a:xfrm>
            <a:custGeom>
              <a:avLst/>
              <a:gdLst>
                <a:gd name="T0" fmla="*/ 77 w 85"/>
                <a:gd name="T1" fmla="*/ 26 h 50"/>
                <a:gd name="T2" fmla="*/ 18 w 85"/>
                <a:gd name="T3" fmla="*/ 1 h 50"/>
                <a:gd name="T4" fmla="*/ 13 w 85"/>
                <a:gd name="T5" fmla="*/ 0 h 50"/>
                <a:gd name="T6" fmla="*/ 8 w 85"/>
                <a:gd name="T7" fmla="*/ 1 h 50"/>
                <a:gd name="T8" fmla="*/ 4 w 85"/>
                <a:gd name="T9" fmla="*/ 4 h 50"/>
                <a:gd name="T10" fmla="*/ 1 w 85"/>
                <a:gd name="T11" fmla="*/ 9 h 50"/>
                <a:gd name="T12" fmla="*/ 0 w 85"/>
                <a:gd name="T13" fmla="*/ 13 h 50"/>
                <a:gd name="T14" fmla="*/ 1 w 85"/>
                <a:gd name="T15" fmla="*/ 18 h 50"/>
                <a:gd name="T16" fmla="*/ 4 w 85"/>
                <a:gd name="T17" fmla="*/ 21 h 50"/>
                <a:gd name="T18" fmla="*/ 8 w 85"/>
                <a:gd name="T19" fmla="*/ 25 h 50"/>
                <a:gd name="T20" fmla="*/ 67 w 85"/>
                <a:gd name="T21" fmla="*/ 49 h 50"/>
                <a:gd name="T22" fmla="*/ 69 w 85"/>
                <a:gd name="T23" fmla="*/ 50 h 50"/>
                <a:gd name="T24" fmla="*/ 72 w 85"/>
                <a:gd name="T25" fmla="*/ 50 h 50"/>
                <a:gd name="T26" fmla="*/ 76 w 85"/>
                <a:gd name="T27" fmla="*/ 49 h 50"/>
                <a:gd name="T28" fmla="*/ 79 w 85"/>
                <a:gd name="T29" fmla="*/ 48 h 50"/>
                <a:gd name="T30" fmla="*/ 81 w 85"/>
                <a:gd name="T31" fmla="*/ 46 h 50"/>
                <a:gd name="T32" fmla="*/ 83 w 85"/>
                <a:gd name="T33" fmla="*/ 43 h 50"/>
                <a:gd name="T34" fmla="*/ 85 w 85"/>
                <a:gd name="T35" fmla="*/ 38 h 50"/>
                <a:gd name="T36" fmla="*/ 83 w 85"/>
                <a:gd name="T37" fmla="*/ 33 h 50"/>
                <a:gd name="T38" fmla="*/ 81 w 85"/>
                <a:gd name="T39" fmla="*/ 29 h 50"/>
                <a:gd name="T40" fmla="*/ 77 w 85"/>
                <a:gd name="T41"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5" h="50">
                  <a:moveTo>
                    <a:pt x="77" y="26"/>
                  </a:moveTo>
                  <a:lnTo>
                    <a:pt x="18" y="1"/>
                  </a:lnTo>
                  <a:lnTo>
                    <a:pt x="13" y="0"/>
                  </a:lnTo>
                  <a:lnTo>
                    <a:pt x="8" y="1"/>
                  </a:lnTo>
                  <a:lnTo>
                    <a:pt x="4" y="4"/>
                  </a:lnTo>
                  <a:lnTo>
                    <a:pt x="1" y="9"/>
                  </a:lnTo>
                  <a:lnTo>
                    <a:pt x="0" y="13"/>
                  </a:lnTo>
                  <a:lnTo>
                    <a:pt x="1" y="18"/>
                  </a:lnTo>
                  <a:lnTo>
                    <a:pt x="4" y="21"/>
                  </a:lnTo>
                  <a:lnTo>
                    <a:pt x="8" y="25"/>
                  </a:lnTo>
                  <a:lnTo>
                    <a:pt x="67" y="49"/>
                  </a:lnTo>
                  <a:lnTo>
                    <a:pt x="69" y="50"/>
                  </a:lnTo>
                  <a:lnTo>
                    <a:pt x="72" y="50"/>
                  </a:lnTo>
                  <a:lnTo>
                    <a:pt x="76" y="49"/>
                  </a:lnTo>
                  <a:lnTo>
                    <a:pt x="79" y="48"/>
                  </a:lnTo>
                  <a:lnTo>
                    <a:pt x="81" y="46"/>
                  </a:lnTo>
                  <a:lnTo>
                    <a:pt x="83" y="43"/>
                  </a:lnTo>
                  <a:lnTo>
                    <a:pt x="85" y="38"/>
                  </a:lnTo>
                  <a:lnTo>
                    <a:pt x="83" y="33"/>
                  </a:lnTo>
                  <a:lnTo>
                    <a:pt x="81" y="29"/>
                  </a:lnTo>
                  <a:lnTo>
                    <a:pt x="77" y="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74">
              <a:extLst>
                <a:ext uri="{FF2B5EF4-FFF2-40B4-BE49-F238E27FC236}">
                  <a16:creationId xmlns:a16="http://schemas.microsoft.com/office/drawing/2014/main" id="{62C2BE65-3749-415B-B901-50364FC1CAC0}"/>
                </a:ext>
              </a:extLst>
            </p:cNvPr>
            <p:cNvSpPr>
              <a:spLocks noEditPoints="1"/>
            </p:cNvSpPr>
            <p:nvPr/>
          </p:nvSpPr>
          <p:spPr bwMode="auto">
            <a:xfrm>
              <a:off x="2154238" y="3309938"/>
              <a:ext cx="303213" cy="212725"/>
            </a:xfrm>
            <a:custGeom>
              <a:avLst/>
              <a:gdLst>
                <a:gd name="T0" fmla="*/ 25 w 763"/>
                <a:gd name="T1" fmla="*/ 381 h 534"/>
                <a:gd name="T2" fmla="*/ 29 w 763"/>
                <a:gd name="T3" fmla="*/ 327 h 534"/>
                <a:gd name="T4" fmla="*/ 41 w 763"/>
                <a:gd name="T5" fmla="*/ 276 h 534"/>
                <a:gd name="T6" fmla="*/ 60 w 763"/>
                <a:gd name="T7" fmla="*/ 227 h 534"/>
                <a:gd name="T8" fmla="*/ 86 w 763"/>
                <a:gd name="T9" fmla="*/ 182 h 534"/>
                <a:gd name="T10" fmla="*/ 118 w 763"/>
                <a:gd name="T11" fmla="*/ 141 h 534"/>
                <a:gd name="T12" fmla="*/ 154 w 763"/>
                <a:gd name="T13" fmla="*/ 106 h 534"/>
                <a:gd name="T14" fmla="*/ 197 w 763"/>
                <a:gd name="T15" fmla="*/ 76 h 534"/>
                <a:gd name="T16" fmla="*/ 242 w 763"/>
                <a:gd name="T17" fmla="*/ 52 h 534"/>
                <a:gd name="T18" fmla="*/ 293 w 763"/>
                <a:gd name="T19" fmla="*/ 36 h 534"/>
                <a:gd name="T20" fmla="*/ 345 w 763"/>
                <a:gd name="T21" fmla="*/ 26 h 534"/>
                <a:gd name="T22" fmla="*/ 400 w 763"/>
                <a:gd name="T23" fmla="*/ 25 h 534"/>
                <a:gd name="T24" fmla="*/ 453 w 763"/>
                <a:gd name="T25" fmla="*/ 32 h 534"/>
                <a:gd name="T26" fmla="*/ 504 w 763"/>
                <a:gd name="T27" fmla="*/ 46 h 534"/>
                <a:gd name="T28" fmla="*/ 552 w 763"/>
                <a:gd name="T29" fmla="*/ 67 h 534"/>
                <a:gd name="T30" fmla="*/ 595 w 763"/>
                <a:gd name="T31" fmla="*/ 95 h 534"/>
                <a:gd name="T32" fmla="*/ 633 w 763"/>
                <a:gd name="T33" fmla="*/ 130 h 534"/>
                <a:gd name="T34" fmla="*/ 668 w 763"/>
                <a:gd name="T35" fmla="*/ 168 h 534"/>
                <a:gd name="T36" fmla="*/ 695 w 763"/>
                <a:gd name="T37" fmla="*/ 211 h 534"/>
                <a:gd name="T38" fmla="*/ 716 w 763"/>
                <a:gd name="T39" fmla="*/ 258 h 534"/>
                <a:gd name="T40" fmla="*/ 731 w 763"/>
                <a:gd name="T41" fmla="*/ 310 h 534"/>
                <a:gd name="T42" fmla="*/ 737 w 763"/>
                <a:gd name="T43" fmla="*/ 363 h 534"/>
                <a:gd name="T44" fmla="*/ 382 w 763"/>
                <a:gd name="T45" fmla="*/ 0 h 534"/>
                <a:gd name="T46" fmla="*/ 323 w 763"/>
                <a:gd name="T47" fmla="*/ 4 h 534"/>
                <a:gd name="T48" fmla="*/ 268 w 763"/>
                <a:gd name="T49" fmla="*/ 17 h 534"/>
                <a:gd name="T50" fmla="*/ 216 w 763"/>
                <a:gd name="T51" fmla="*/ 37 h 534"/>
                <a:gd name="T52" fmla="*/ 168 w 763"/>
                <a:gd name="T53" fmla="*/ 65 h 534"/>
                <a:gd name="T54" fmla="*/ 124 w 763"/>
                <a:gd name="T55" fmla="*/ 98 h 534"/>
                <a:gd name="T56" fmla="*/ 87 w 763"/>
                <a:gd name="T57" fmla="*/ 138 h 534"/>
                <a:gd name="T58" fmla="*/ 54 w 763"/>
                <a:gd name="T59" fmla="*/ 183 h 534"/>
                <a:gd name="T60" fmla="*/ 30 w 763"/>
                <a:gd name="T61" fmla="*/ 233 h 534"/>
                <a:gd name="T62" fmla="*/ 12 w 763"/>
                <a:gd name="T63" fmla="*/ 286 h 534"/>
                <a:gd name="T64" fmla="*/ 2 w 763"/>
                <a:gd name="T65" fmla="*/ 342 h 534"/>
                <a:gd name="T66" fmla="*/ 0 w 763"/>
                <a:gd name="T67" fmla="*/ 521 h 534"/>
                <a:gd name="T68" fmla="*/ 7 w 763"/>
                <a:gd name="T69" fmla="*/ 533 h 534"/>
                <a:gd name="T70" fmla="*/ 756 w 763"/>
                <a:gd name="T71" fmla="*/ 533 h 534"/>
                <a:gd name="T72" fmla="*/ 763 w 763"/>
                <a:gd name="T73" fmla="*/ 521 h 534"/>
                <a:gd name="T74" fmla="*/ 762 w 763"/>
                <a:gd name="T75" fmla="*/ 342 h 534"/>
                <a:gd name="T76" fmla="*/ 751 w 763"/>
                <a:gd name="T77" fmla="*/ 286 h 534"/>
                <a:gd name="T78" fmla="*/ 733 w 763"/>
                <a:gd name="T79" fmla="*/ 233 h 534"/>
                <a:gd name="T80" fmla="*/ 708 w 763"/>
                <a:gd name="T81" fmla="*/ 183 h 534"/>
                <a:gd name="T82" fmla="*/ 676 w 763"/>
                <a:gd name="T83" fmla="*/ 138 h 534"/>
                <a:gd name="T84" fmla="*/ 639 w 763"/>
                <a:gd name="T85" fmla="*/ 98 h 534"/>
                <a:gd name="T86" fmla="*/ 595 w 763"/>
                <a:gd name="T87" fmla="*/ 65 h 534"/>
                <a:gd name="T88" fmla="*/ 547 w 763"/>
                <a:gd name="T89" fmla="*/ 37 h 534"/>
                <a:gd name="T90" fmla="*/ 495 w 763"/>
                <a:gd name="T91" fmla="*/ 17 h 534"/>
                <a:gd name="T92" fmla="*/ 440 w 763"/>
                <a:gd name="T93" fmla="*/ 4 h 534"/>
                <a:gd name="T94" fmla="*/ 382 w 763"/>
                <a:gd name="T95" fmla="*/ 0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63" h="534">
                  <a:moveTo>
                    <a:pt x="738" y="509"/>
                  </a:moveTo>
                  <a:lnTo>
                    <a:pt x="25" y="509"/>
                  </a:lnTo>
                  <a:lnTo>
                    <a:pt x="25" y="381"/>
                  </a:lnTo>
                  <a:lnTo>
                    <a:pt x="25" y="363"/>
                  </a:lnTo>
                  <a:lnTo>
                    <a:pt x="27" y="344"/>
                  </a:lnTo>
                  <a:lnTo>
                    <a:pt x="29" y="327"/>
                  </a:lnTo>
                  <a:lnTo>
                    <a:pt x="32" y="310"/>
                  </a:lnTo>
                  <a:lnTo>
                    <a:pt x="36" y="293"/>
                  </a:lnTo>
                  <a:lnTo>
                    <a:pt x="41" y="276"/>
                  </a:lnTo>
                  <a:lnTo>
                    <a:pt x="47" y="258"/>
                  </a:lnTo>
                  <a:lnTo>
                    <a:pt x="53" y="242"/>
                  </a:lnTo>
                  <a:lnTo>
                    <a:pt x="60" y="227"/>
                  </a:lnTo>
                  <a:lnTo>
                    <a:pt x="68" y="211"/>
                  </a:lnTo>
                  <a:lnTo>
                    <a:pt x="77" y="196"/>
                  </a:lnTo>
                  <a:lnTo>
                    <a:pt x="86" y="182"/>
                  </a:lnTo>
                  <a:lnTo>
                    <a:pt x="96" y="168"/>
                  </a:lnTo>
                  <a:lnTo>
                    <a:pt x="106" y="154"/>
                  </a:lnTo>
                  <a:lnTo>
                    <a:pt x="118" y="141"/>
                  </a:lnTo>
                  <a:lnTo>
                    <a:pt x="130" y="130"/>
                  </a:lnTo>
                  <a:lnTo>
                    <a:pt x="141" y="118"/>
                  </a:lnTo>
                  <a:lnTo>
                    <a:pt x="154" y="106"/>
                  </a:lnTo>
                  <a:lnTo>
                    <a:pt x="168" y="95"/>
                  </a:lnTo>
                  <a:lnTo>
                    <a:pt x="182" y="85"/>
                  </a:lnTo>
                  <a:lnTo>
                    <a:pt x="197" y="76"/>
                  </a:lnTo>
                  <a:lnTo>
                    <a:pt x="211" y="67"/>
                  </a:lnTo>
                  <a:lnTo>
                    <a:pt x="227" y="60"/>
                  </a:lnTo>
                  <a:lnTo>
                    <a:pt x="242" y="52"/>
                  </a:lnTo>
                  <a:lnTo>
                    <a:pt x="260" y="46"/>
                  </a:lnTo>
                  <a:lnTo>
                    <a:pt x="276" y="40"/>
                  </a:lnTo>
                  <a:lnTo>
                    <a:pt x="293" y="36"/>
                  </a:lnTo>
                  <a:lnTo>
                    <a:pt x="310" y="32"/>
                  </a:lnTo>
                  <a:lnTo>
                    <a:pt x="327" y="29"/>
                  </a:lnTo>
                  <a:lnTo>
                    <a:pt x="345" y="26"/>
                  </a:lnTo>
                  <a:lnTo>
                    <a:pt x="364" y="25"/>
                  </a:lnTo>
                  <a:lnTo>
                    <a:pt x="382" y="24"/>
                  </a:lnTo>
                  <a:lnTo>
                    <a:pt x="400" y="25"/>
                  </a:lnTo>
                  <a:lnTo>
                    <a:pt x="417" y="26"/>
                  </a:lnTo>
                  <a:lnTo>
                    <a:pt x="436" y="29"/>
                  </a:lnTo>
                  <a:lnTo>
                    <a:pt x="453" y="32"/>
                  </a:lnTo>
                  <a:lnTo>
                    <a:pt x="470" y="36"/>
                  </a:lnTo>
                  <a:lnTo>
                    <a:pt x="487" y="40"/>
                  </a:lnTo>
                  <a:lnTo>
                    <a:pt x="504" y="46"/>
                  </a:lnTo>
                  <a:lnTo>
                    <a:pt x="520" y="52"/>
                  </a:lnTo>
                  <a:lnTo>
                    <a:pt x="535" y="60"/>
                  </a:lnTo>
                  <a:lnTo>
                    <a:pt x="552" y="67"/>
                  </a:lnTo>
                  <a:lnTo>
                    <a:pt x="567" y="76"/>
                  </a:lnTo>
                  <a:lnTo>
                    <a:pt x="581" y="85"/>
                  </a:lnTo>
                  <a:lnTo>
                    <a:pt x="595" y="95"/>
                  </a:lnTo>
                  <a:lnTo>
                    <a:pt x="608" y="106"/>
                  </a:lnTo>
                  <a:lnTo>
                    <a:pt x="621" y="118"/>
                  </a:lnTo>
                  <a:lnTo>
                    <a:pt x="633" y="130"/>
                  </a:lnTo>
                  <a:lnTo>
                    <a:pt x="645" y="141"/>
                  </a:lnTo>
                  <a:lnTo>
                    <a:pt x="657" y="154"/>
                  </a:lnTo>
                  <a:lnTo>
                    <a:pt x="668" y="168"/>
                  </a:lnTo>
                  <a:lnTo>
                    <a:pt x="677" y="182"/>
                  </a:lnTo>
                  <a:lnTo>
                    <a:pt x="687" y="196"/>
                  </a:lnTo>
                  <a:lnTo>
                    <a:pt x="695" y="211"/>
                  </a:lnTo>
                  <a:lnTo>
                    <a:pt x="703" y="227"/>
                  </a:lnTo>
                  <a:lnTo>
                    <a:pt x="710" y="242"/>
                  </a:lnTo>
                  <a:lnTo>
                    <a:pt x="716" y="258"/>
                  </a:lnTo>
                  <a:lnTo>
                    <a:pt x="722" y="276"/>
                  </a:lnTo>
                  <a:lnTo>
                    <a:pt x="727" y="293"/>
                  </a:lnTo>
                  <a:lnTo>
                    <a:pt x="731" y="310"/>
                  </a:lnTo>
                  <a:lnTo>
                    <a:pt x="734" y="327"/>
                  </a:lnTo>
                  <a:lnTo>
                    <a:pt x="736" y="344"/>
                  </a:lnTo>
                  <a:lnTo>
                    <a:pt x="737" y="363"/>
                  </a:lnTo>
                  <a:lnTo>
                    <a:pt x="738" y="381"/>
                  </a:lnTo>
                  <a:lnTo>
                    <a:pt x="738" y="509"/>
                  </a:lnTo>
                  <a:close/>
                  <a:moveTo>
                    <a:pt x="382" y="0"/>
                  </a:moveTo>
                  <a:lnTo>
                    <a:pt x="362" y="0"/>
                  </a:lnTo>
                  <a:lnTo>
                    <a:pt x="342" y="1"/>
                  </a:lnTo>
                  <a:lnTo>
                    <a:pt x="323" y="4"/>
                  </a:lnTo>
                  <a:lnTo>
                    <a:pt x="305" y="7"/>
                  </a:lnTo>
                  <a:lnTo>
                    <a:pt x="286" y="11"/>
                  </a:lnTo>
                  <a:lnTo>
                    <a:pt x="268" y="17"/>
                  </a:lnTo>
                  <a:lnTo>
                    <a:pt x="250" y="22"/>
                  </a:lnTo>
                  <a:lnTo>
                    <a:pt x="233" y="30"/>
                  </a:lnTo>
                  <a:lnTo>
                    <a:pt x="216" y="37"/>
                  </a:lnTo>
                  <a:lnTo>
                    <a:pt x="199" y="46"/>
                  </a:lnTo>
                  <a:lnTo>
                    <a:pt x="183" y="54"/>
                  </a:lnTo>
                  <a:lnTo>
                    <a:pt x="168" y="65"/>
                  </a:lnTo>
                  <a:lnTo>
                    <a:pt x="153" y="75"/>
                  </a:lnTo>
                  <a:lnTo>
                    <a:pt x="138" y="87"/>
                  </a:lnTo>
                  <a:lnTo>
                    <a:pt x="124" y="98"/>
                  </a:lnTo>
                  <a:lnTo>
                    <a:pt x="111" y="111"/>
                  </a:lnTo>
                  <a:lnTo>
                    <a:pt x="98" y="124"/>
                  </a:lnTo>
                  <a:lnTo>
                    <a:pt x="87" y="138"/>
                  </a:lnTo>
                  <a:lnTo>
                    <a:pt x="76" y="153"/>
                  </a:lnTo>
                  <a:lnTo>
                    <a:pt x="65" y="168"/>
                  </a:lnTo>
                  <a:lnTo>
                    <a:pt x="54" y="183"/>
                  </a:lnTo>
                  <a:lnTo>
                    <a:pt x="46" y="199"/>
                  </a:lnTo>
                  <a:lnTo>
                    <a:pt x="37" y="215"/>
                  </a:lnTo>
                  <a:lnTo>
                    <a:pt x="30" y="233"/>
                  </a:lnTo>
                  <a:lnTo>
                    <a:pt x="22" y="250"/>
                  </a:lnTo>
                  <a:lnTo>
                    <a:pt x="17" y="268"/>
                  </a:lnTo>
                  <a:lnTo>
                    <a:pt x="12" y="286"/>
                  </a:lnTo>
                  <a:lnTo>
                    <a:pt x="7" y="305"/>
                  </a:lnTo>
                  <a:lnTo>
                    <a:pt x="4" y="323"/>
                  </a:lnTo>
                  <a:lnTo>
                    <a:pt x="2" y="342"/>
                  </a:lnTo>
                  <a:lnTo>
                    <a:pt x="0" y="361"/>
                  </a:lnTo>
                  <a:lnTo>
                    <a:pt x="0" y="381"/>
                  </a:lnTo>
                  <a:lnTo>
                    <a:pt x="0" y="521"/>
                  </a:lnTo>
                  <a:lnTo>
                    <a:pt x="1" y="527"/>
                  </a:lnTo>
                  <a:lnTo>
                    <a:pt x="3" y="530"/>
                  </a:lnTo>
                  <a:lnTo>
                    <a:pt x="7" y="533"/>
                  </a:lnTo>
                  <a:lnTo>
                    <a:pt x="13" y="534"/>
                  </a:lnTo>
                  <a:lnTo>
                    <a:pt x="751" y="534"/>
                  </a:lnTo>
                  <a:lnTo>
                    <a:pt x="756" y="533"/>
                  </a:lnTo>
                  <a:lnTo>
                    <a:pt x="760" y="530"/>
                  </a:lnTo>
                  <a:lnTo>
                    <a:pt x="762" y="527"/>
                  </a:lnTo>
                  <a:lnTo>
                    <a:pt x="763" y="521"/>
                  </a:lnTo>
                  <a:lnTo>
                    <a:pt x="763" y="381"/>
                  </a:lnTo>
                  <a:lnTo>
                    <a:pt x="763" y="361"/>
                  </a:lnTo>
                  <a:lnTo>
                    <a:pt x="762" y="342"/>
                  </a:lnTo>
                  <a:lnTo>
                    <a:pt x="759" y="323"/>
                  </a:lnTo>
                  <a:lnTo>
                    <a:pt x="756" y="305"/>
                  </a:lnTo>
                  <a:lnTo>
                    <a:pt x="751" y="286"/>
                  </a:lnTo>
                  <a:lnTo>
                    <a:pt x="746" y="268"/>
                  </a:lnTo>
                  <a:lnTo>
                    <a:pt x="741" y="250"/>
                  </a:lnTo>
                  <a:lnTo>
                    <a:pt x="733" y="233"/>
                  </a:lnTo>
                  <a:lnTo>
                    <a:pt x="726" y="215"/>
                  </a:lnTo>
                  <a:lnTo>
                    <a:pt x="717" y="199"/>
                  </a:lnTo>
                  <a:lnTo>
                    <a:pt x="708" y="183"/>
                  </a:lnTo>
                  <a:lnTo>
                    <a:pt x="699" y="168"/>
                  </a:lnTo>
                  <a:lnTo>
                    <a:pt x="688" y="153"/>
                  </a:lnTo>
                  <a:lnTo>
                    <a:pt x="676" y="138"/>
                  </a:lnTo>
                  <a:lnTo>
                    <a:pt x="664" y="124"/>
                  </a:lnTo>
                  <a:lnTo>
                    <a:pt x="651" y="111"/>
                  </a:lnTo>
                  <a:lnTo>
                    <a:pt x="639" y="98"/>
                  </a:lnTo>
                  <a:lnTo>
                    <a:pt x="625" y="87"/>
                  </a:lnTo>
                  <a:lnTo>
                    <a:pt x="610" y="75"/>
                  </a:lnTo>
                  <a:lnTo>
                    <a:pt x="595" y="65"/>
                  </a:lnTo>
                  <a:lnTo>
                    <a:pt x="579" y="54"/>
                  </a:lnTo>
                  <a:lnTo>
                    <a:pt x="563" y="46"/>
                  </a:lnTo>
                  <a:lnTo>
                    <a:pt x="547" y="37"/>
                  </a:lnTo>
                  <a:lnTo>
                    <a:pt x="530" y="30"/>
                  </a:lnTo>
                  <a:lnTo>
                    <a:pt x="513" y="22"/>
                  </a:lnTo>
                  <a:lnTo>
                    <a:pt x="495" y="17"/>
                  </a:lnTo>
                  <a:lnTo>
                    <a:pt x="476" y="11"/>
                  </a:lnTo>
                  <a:lnTo>
                    <a:pt x="458" y="7"/>
                  </a:lnTo>
                  <a:lnTo>
                    <a:pt x="440" y="4"/>
                  </a:lnTo>
                  <a:lnTo>
                    <a:pt x="421" y="1"/>
                  </a:lnTo>
                  <a:lnTo>
                    <a:pt x="401" y="0"/>
                  </a:lnTo>
                  <a:lnTo>
                    <a:pt x="38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cxnSp>
        <p:nvCxnSpPr>
          <p:cNvPr id="41" name="Straight Connector 40">
            <a:extLst>
              <a:ext uri="{FF2B5EF4-FFF2-40B4-BE49-F238E27FC236}">
                <a16:creationId xmlns:a16="http://schemas.microsoft.com/office/drawing/2014/main" id="{D0F34C70-4DFA-6795-CCF7-E2C8335679A7}"/>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Title 1">
            <a:extLst>
              <a:ext uri="{FF2B5EF4-FFF2-40B4-BE49-F238E27FC236}">
                <a16:creationId xmlns:a16="http://schemas.microsoft.com/office/drawing/2014/main" id="{BC5F9663-4866-FBB2-E29D-168B19136781}"/>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a:t>The basics (cont.)</a:t>
            </a:r>
          </a:p>
        </p:txBody>
      </p:sp>
    </p:spTree>
    <p:extLst>
      <p:ext uri="{BB962C8B-B14F-4D97-AF65-F5344CB8AC3E}">
        <p14:creationId xmlns:p14="http://schemas.microsoft.com/office/powerpoint/2010/main" val="2985712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8ACC9-32EA-EB01-8F4E-047702828295}"/>
              </a:ext>
            </a:extLst>
          </p:cNvPr>
          <p:cNvSpPr>
            <a:spLocks noGrp="1"/>
          </p:cNvSpPr>
          <p:nvPr>
            <p:ph type="title"/>
          </p:nvPr>
        </p:nvSpPr>
        <p:spPr/>
        <p:txBody>
          <a:bodyPr/>
          <a:lstStyle/>
          <a:p>
            <a:r>
              <a:rPr lang="en-GB"/>
              <a:t>IFRS 17</a:t>
            </a:r>
            <a:endParaRPr lang="en-US"/>
          </a:p>
        </p:txBody>
      </p:sp>
      <p:sp>
        <p:nvSpPr>
          <p:cNvPr id="3" name="Footer Placeholder 2">
            <a:extLst>
              <a:ext uri="{FF2B5EF4-FFF2-40B4-BE49-F238E27FC236}">
                <a16:creationId xmlns:a16="http://schemas.microsoft.com/office/drawing/2014/main" id="{005A1CA2-A2C6-232A-7448-345C7A68DEA4}"/>
              </a:ext>
            </a:extLst>
          </p:cNvPr>
          <p:cNvSpPr>
            <a:spLocks noGrp="1"/>
          </p:cNvSpPr>
          <p:nvPr>
            <p:ph type="ftr" sz="quarter" idx="10"/>
          </p:nvPr>
        </p:nvSpPr>
        <p:spPr/>
        <p:txBody>
          <a:bodyPr/>
          <a:lstStyle/>
          <a:p>
            <a:r>
              <a:rPr lang="en-GB"/>
              <a:t>IFRS 16 and IFRS 17</a:t>
            </a:r>
            <a:endParaRPr lang="en-GB" sz="1400"/>
          </a:p>
        </p:txBody>
      </p:sp>
      <p:sp>
        <p:nvSpPr>
          <p:cNvPr id="4" name="Slide Number Placeholder 3">
            <a:extLst>
              <a:ext uri="{FF2B5EF4-FFF2-40B4-BE49-F238E27FC236}">
                <a16:creationId xmlns:a16="http://schemas.microsoft.com/office/drawing/2014/main" id="{480C4E85-C176-8644-9988-4D493EEA07EC}"/>
              </a:ext>
            </a:extLst>
          </p:cNvPr>
          <p:cNvSpPr>
            <a:spLocks noGrp="1"/>
          </p:cNvSpPr>
          <p:nvPr>
            <p:ph type="sldNum" sz="quarter" idx="11"/>
          </p:nvPr>
        </p:nvSpPr>
        <p:spPr/>
        <p:txBody>
          <a:bodyPr/>
          <a:lstStyle/>
          <a:p>
            <a:fld id="{344369E4-5DE7-46E5-874E-4FD437973785}" type="slidenum">
              <a:rPr lang="en-GB" smtClean="0"/>
              <a:pPr/>
              <a:t>8</a:t>
            </a:fld>
            <a:endParaRPr lang="en-GB" sz="1400"/>
          </a:p>
        </p:txBody>
      </p:sp>
      <p:sp>
        <p:nvSpPr>
          <p:cNvPr id="5" name="Rectangle 4">
            <a:extLst>
              <a:ext uri="{FF2B5EF4-FFF2-40B4-BE49-F238E27FC236}">
                <a16:creationId xmlns:a16="http://schemas.microsoft.com/office/drawing/2014/main" id="{F861B27D-8E00-AA53-1594-992C884E0324}"/>
              </a:ext>
            </a:extLst>
          </p:cNvPr>
          <p:cNvSpPr/>
          <p:nvPr/>
        </p:nvSpPr>
        <p:spPr>
          <a:xfrm>
            <a:off x="428795" y="1748411"/>
            <a:ext cx="3088128" cy="4260501"/>
          </a:xfrm>
          <a:prstGeom prst="rect">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984F5F1-77DC-A7DD-5ACE-15567A8E4CA2}"/>
              </a:ext>
            </a:extLst>
          </p:cNvPr>
          <p:cNvSpPr/>
          <p:nvPr/>
        </p:nvSpPr>
        <p:spPr>
          <a:xfrm>
            <a:off x="676621" y="2648197"/>
            <a:ext cx="2592476" cy="7335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Liability for remaining coverage.</a:t>
            </a:r>
            <a:endParaRPr lang="en-US">
              <a:solidFill>
                <a:schemeClr val="tx1"/>
              </a:solidFill>
            </a:endParaRPr>
          </a:p>
        </p:txBody>
      </p:sp>
      <p:sp>
        <p:nvSpPr>
          <p:cNvPr id="8" name="Rectangle 7">
            <a:extLst>
              <a:ext uri="{FF2B5EF4-FFF2-40B4-BE49-F238E27FC236}">
                <a16:creationId xmlns:a16="http://schemas.microsoft.com/office/drawing/2014/main" id="{2B93097C-A2EF-AB24-120F-56B36333C815}"/>
              </a:ext>
            </a:extLst>
          </p:cNvPr>
          <p:cNvSpPr/>
          <p:nvPr/>
        </p:nvSpPr>
        <p:spPr>
          <a:xfrm>
            <a:off x="653143" y="4827814"/>
            <a:ext cx="2592476" cy="9029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Liabilities already incurred but not yet paid.</a:t>
            </a:r>
            <a:endParaRPr lang="en-US">
              <a:solidFill>
                <a:schemeClr val="tx1"/>
              </a:solidFill>
            </a:endParaRPr>
          </a:p>
        </p:txBody>
      </p:sp>
      <p:pic>
        <p:nvPicPr>
          <p:cNvPr id="10" name="Graphic 9" descr="Add with solid fill">
            <a:extLst>
              <a:ext uri="{FF2B5EF4-FFF2-40B4-BE49-F238E27FC236}">
                <a16:creationId xmlns:a16="http://schemas.microsoft.com/office/drawing/2014/main" id="{965D5657-34FC-3C43-C265-88D900CD1D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48284" y="3659854"/>
            <a:ext cx="802193" cy="802193"/>
          </a:xfrm>
          <a:prstGeom prst="rect">
            <a:avLst/>
          </a:prstGeom>
        </p:spPr>
      </p:pic>
      <p:sp>
        <p:nvSpPr>
          <p:cNvPr id="11" name="TextBox 10">
            <a:extLst>
              <a:ext uri="{FF2B5EF4-FFF2-40B4-BE49-F238E27FC236}">
                <a16:creationId xmlns:a16="http://schemas.microsoft.com/office/drawing/2014/main" id="{ACFD0479-897C-95E2-E0BB-D0E06BFCA801}"/>
              </a:ext>
            </a:extLst>
          </p:cNvPr>
          <p:cNvSpPr txBox="1"/>
          <p:nvPr/>
        </p:nvSpPr>
        <p:spPr>
          <a:xfrm>
            <a:off x="3741270" y="1929284"/>
            <a:ext cx="8095688" cy="2800767"/>
          </a:xfrm>
          <a:prstGeom prst="rect">
            <a:avLst/>
          </a:prstGeom>
          <a:noFill/>
        </p:spPr>
        <p:txBody>
          <a:bodyPr wrap="square" rtlCol="0">
            <a:spAutoFit/>
          </a:bodyPr>
          <a:lstStyle/>
          <a:p>
            <a:pPr marL="285750" indent="-285750">
              <a:buFont typeface="Arial" panose="020B0604020202020204" pitchFamily="34" charset="0"/>
              <a:buChar char="•"/>
            </a:pPr>
            <a:r>
              <a:rPr lang="en-GB" sz="1600"/>
              <a:t>This is the expected value of the coverage liability. E.g. a 1% likelihood of a £1M pay out. </a:t>
            </a:r>
          </a:p>
          <a:p>
            <a:pPr marL="285750" indent="-285750">
              <a:buFont typeface="Arial" panose="020B0604020202020204" pitchFamily="34" charset="0"/>
              <a:buChar char="•"/>
            </a:pPr>
            <a:r>
              <a:rPr lang="en-GB" sz="1600"/>
              <a:t>It has to be discounted to reflect the time value of money, and any financial risks not accounted for in the expected value. </a:t>
            </a:r>
          </a:p>
          <a:p>
            <a:pPr marL="285750" indent="-285750">
              <a:buFont typeface="Arial" panose="020B0604020202020204" pitchFamily="34" charset="0"/>
              <a:buChar char="•"/>
            </a:pPr>
            <a:r>
              <a:rPr lang="en-GB" sz="1600"/>
              <a:t>It should also include the value of any profit expected to be received relating to future coverage (which should be released over the life of the contract).</a:t>
            </a:r>
          </a:p>
          <a:p>
            <a:pPr marL="285750" indent="-285750">
              <a:buFont typeface="Arial" panose="020B0604020202020204" pitchFamily="34" charset="0"/>
              <a:buChar char="•"/>
            </a:pPr>
            <a:r>
              <a:rPr lang="en-GB" sz="1600"/>
              <a:t>For onerous contracts (which NHS contracts are likely to be overall, as they are unlikely to attract premiums), the total expected value of the loss should be recognised at the point the contract becomes onerous.</a:t>
            </a:r>
          </a:p>
          <a:p>
            <a:pPr marL="285750" indent="-285750">
              <a:buFont typeface="Arial" panose="020B0604020202020204" pitchFamily="34" charset="0"/>
              <a:buChar char="•"/>
            </a:pPr>
            <a:r>
              <a:rPr lang="en-GB" sz="1600"/>
              <a:t>Risk adjustment can be complex – there’s not a set method for this. Worry about it if you have big insurance numbers – you probably won’t. </a:t>
            </a:r>
            <a:endParaRPr lang="en-US" sz="1600"/>
          </a:p>
        </p:txBody>
      </p:sp>
      <p:sp>
        <p:nvSpPr>
          <p:cNvPr id="12" name="TextBox 11">
            <a:extLst>
              <a:ext uri="{FF2B5EF4-FFF2-40B4-BE49-F238E27FC236}">
                <a16:creationId xmlns:a16="http://schemas.microsoft.com/office/drawing/2014/main" id="{2BABFC66-1336-10A0-358E-79C4646C40DB}"/>
              </a:ext>
            </a:extLst>
          </p:cNvPr>
          <p:cNvSpPr txBox="1"/>
          <p:nvPr/>
        </p:nvSpPr>
        <p:spPr>
          <a:xfrm>
            <a:off x="3741270" y="4867601"/>
            <a:ext cx="8095688" cy="830997"/>
          </a:xfrm>
          <a:prstGeom prst="rect">
            <a:avLst/>
          </a:prstGeom>
          <a:noFill/>
        </p:spPr>
        <p:txBody>
          <a:bodyPr wrap="square" rtlCol="0">
            <a:spAutoFit/>
          </a:bodyPr>
          <a:lstStyle/>
          <a:p>
            <a:pPr marL="285750" indent="-285750">
              <a:buFont typeface="Arial" panose="020B0604020202020204" pitchFamily="34" charset="0"/>
              <a:buChar char="•"/>
            </a:pPr>
            <a:r>
              <a:rPr lang="en-GB" sz="1600"/>
              <a:t>This is the expected value of the coverage costs for liabilities which have already been incurred (the coverage period is in the past) but where the claim has not yet been paid.</a:t>
            </a:r>
          </a:p>
        </p:txBody>
      </p:sp>
      <p:sp>
        <p:nvSpPr>
          <p:cNvPr id="14" name="TextBox 13">
            <a:extLst>
              <a:ext uri="{FF2B5EF4-FFF2-40B4-BE49-F238E27FC236}">
                <a16:creationId xmlns:a16="http://schemas.microsoft.com/office/drawing/2014/main" id="{D8A9E73C-EBAD-7934-1F75-73C00E6128A9}"/>
              </a:ext>
            </a:extLst>
          </p:cNvPr>
          <p:cNvSpPr txBox="1"/>
          <p:nvPr/>
        </p:nvSpPr>
        <p:spPr>
          <a:xfrm>
            <a:off x="3741270" y="5785589"/>
            <a:ext cx="8450730" cy="584775"/>
          </a:xfrm>
          <a:prstGeom prst="rect">
            <a:avLst/>
          </a:prstGeom>
          <a:noFill/>
        </p:spPr>
        <p:txBody>
          <a:bodyPr wrap="square">
            <a:spAutoFit/>
          </a:bodyPr>
          <a:lstStyle/>
          <a:p>
            <a:r>
              <a:rPr lang="en-GB" sz="1600" b="1" i="1"/>
              <a:t>Want more? </a:t>
            </a:r>
            <a:r>
              <a:rPr lang="en-GB" sz="1600"/>
              <a:t>There is an in-depth presentation </a:t>
            </a:r>
            <a:r>
              <a:rPr lang="en-GB" sz="1600">
                <a:hlinkClick r:id="rId5"/>
              </a:rPr>
              <a:t>here</a:t>
            </a:r>
            <a:r>
              <a:rPr lang="en-GB" sz="1600"/>
              <a:t>, that was prepared by the Government Actuarial Dept. It’s pretty complex, but worth a look if you need more information.</a:t>
            </a:r>
            <a:endParaRPr lang="en-US" sz="1600"/>
          </a:p>
        </p:txBody>
      </p:sp>
      <p:sp>
        <p:nvSpPr>
          <p:cNvPr id="15" name="TextBox 14">
            <a:extLst>
              <a:ext uri="{FF2B5EF4-FFF2-40B4-BE49-F238E27FC236}">
                <a16:creationId xmlns:a16="http://schemas.microsoft.com/office/drawing/2014/main" id="{9D42E921-3D1B-0F9C-F1C0-984A9297D4DA}"/>
              </a:ext>
            </a:extLst>
          </p:cNvPr>
          <p:cNvSpPr txBox="1"/>
          <p:nvPr/>
        </p:nvSpPr>
        <p:spPr>
          <a:xfrm>
            <a:off x="653143" y="1911737"/>
            <a:ext cx="1685077" cy="369332"/>
          </a:xfrm>
          <a:prstGeom prst="rect">
            <a:avLst/>
          </a:prstGeom>
          <a:noFill/>
        </p:spPr>
        <p:txBody>
          <a:bodyPr wrap="none" rtlCol="0">
            <a:spAutoFit/>
          </a:bodyPr>
          <a:lstStyle/>
          <a:p>
            <a:r>
              <a:rPr lang="en-GB">
                <a:solidFill>
                  <a:schemeClr val="bg1"/>
                </a:solidFill>
              </a:rPr>
              <a:t>Balance Sheet</a:t>
            </a:r>
            <a:endParaRPr lang="en-US">
              <a:solidFill>
                <a:schemeClr val="bg1"/>
              </a:solidFill>
            </a:endParaRPr>
          </a:p>
        </p:txBody>
      </p:sp>
      <p:cxnSp>
        <p:nvCxnSpPr>
          <p:cNvPr id="16" name="Straight Connector 15">
            <a:extLst>
              <a:ext uri="{FF2B5EF4-FFF2-40B4-BE49-F238E27FC236}">
                <a16:creationId xmlns:a16="http://schemas.microsoft.com/office/drawing/2014/main" id="{7B7087D3-7312-2F57-7EE2-EB417AC5BDB7}"/>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490BD82F-803A-769C-35EE-EF1AE0E3D309}"/>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a:t>The balance sheet</a:t>
            </a:r>
          </a:p>
        </p:txBody>
      </p:sp>
    </p:spTree>
    <p:extLst>
      <p:ext uri="{BB962C8B-B14F-4D97-AF65-F5344CB8AC3E}">
        <p14:creationId xmlns:p14="http://schemas.microsoft.com/office/powerpoint/2010/main" val="225265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8ACC9-32EA-EB01-8F4E-047702828295}"/>
              </a:ext>
            </a:extLst>
          </p:cNvPr>
          <p:cNvSpPr>
            <a:spLocks noGrp="1"/>
          </p:cNvSpPr>
          <p:nvPr>
            <p:ph type="title"/>
          </p:nvPr>
        </p:nvSpPr>
        <p:spPr/>
        <p:txBody>
          <a:bodyPr/>
          <a:lstStyle/>
          <a:p>
            <a:r>
              <a:rPr lang="en-GB"/>
              <a:t>IFRS 17</a:t>
            </a:r>
            <a:endParaRPr lang="en-US"/>
          </a:p>
        </p:txBody>
      </p:sp>
      <p:sp>
        <p:nvSpPr>
          <p:cNvPr id="3" name="Footer Placeholder 2">
            <a:extLst>
              <a:ext uri="{FF2B5EF4-FFF2-40B4-BE49-F238E27FC236}">
                <a16:creationId xmlns:a16="http://schemas.microsoft.com/office/drawing/2014/main" id="{005A1CA2-A2C6-232A-7448-345C7A68DEA4}"/>
              </a:ext>
            </a:extLst>
          </p:cNvPr>
          <p:cNvSpPr>
            <a:spLocks noGrp="1"/>
          </p:cNvSpPr>
          <p:nvPr>
            <p:ph type="ftr" sz="quarter" idx="10"/>
          </p:nvPr>
        </p:nvSpPr>
        <p:spPr/>
        <p:txBody>
          <a:bodyPr/>
          <a:lstStyle/>
          <a:p>
            <a:r>
              <a:rPr lang="en-GB"/>
              <a:t>IFRS 16 and IFRS 17</a:t>
            </a:r>
            <a:endParaRPr lang="en-GB" sz="1400"/>
          </a:p>
        </p:txBody>
      </p:sp>
      <p:sp>
        <p:nvSpPr>
          <p:cNvPr id="4" name="Slide Number Placeholder 3">
            <a:extLst>
              <a:ext uri="{FF2B5EF4-FFF2-40B4-BE49-F238E27FC236}">
                <a16:creationId xmlns:a16="http://schemas.microsoft.com/office/drawing/2014/main" id="{480C4E85-C176-8644-9988-4D493EEA07EC}"/>
              </a:ext>
            </a:extLst>
          </p:cNvPr>
          <p:cNvSpPr>
            <a:spLocks noGrp="1"/>
          </p:cNvSpPr>
          <p:nvPr>
            <p:ph type="sldNum" sz="quarter" idx="11"/>
          </p:nvPr>
        </p:nvSpPr>
        <p:spPr/>
        <p:txBody>
          <a:bodyPr/>
          <a:lstStyle/>
          <a:p>
            <a:fld id="{344369E4-5DE7-46E5-874E-4FD437973785}" type="slidenum">
              <a:rPr lang="en-GB" smtClean="0"/>
              <a:pPr/>
              <a:t>9</a:t>
            </a:fld>
            <a:endParaRPr lang="en-GB" sz="1400"/>
          </a:p>
        </p:txBody>
      </p:sp>
      <p:sp>
        <p:nvSpPr>
          <p:cNvPr id="5" name="Rectangle 4">
            <a:extLst>
              <a:ext uri="{FF2B5EF4-FFF2-40B4-BE49-F238E27FC236}">
                <a16:creationId xmlns:a16="http://schemas.microsoft.com/office/drawing/2014/main" id="{F861B27D-8E00-AA53-1594-992C884E0324}"/>
              </a:ext>
            </a:extLst>
          </p:cNvPr>
          <p:cNvSpPr/>
          <p:nvPr/>
        </p:nvSpPr>
        <p:spPr>
          <a:xfrm>
            <a:off x="428794" y="1748411"/>
            <a:ext cx="5158089" cy="4260501"/>
          </a:xfrm>
          <a:prstGeom prst="rect">
            <a:avLst/>
          </a:prstGeom>
          <a:solidFill>
            <a:srgbClr val="007C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984F5F1-77DC-A7DD-5ACE-15567A8E4CA2}"/>
              </a:ext>
            </a:extLst>
          </p:cNvPr>
          <p:cNvSpPr/>
          <p:nvPr/>
        </p:nvSpPr>
        <p:spPr>
          <a:xfrm>
            <a:off x="532562" y="2344243"/>
            <a:ext cx="2903972" cy="7608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a:solidFill>
                  <a:schemeClr val="tx1"/>
                </a:solidFill>
              </a:rPr>
              <a:t>Revenue relating to coverage provided in period and the release of risk adjustment.</a:t>
            </a:r>
            <a:endParaRPr lang="en-US" sz="1500">
              <a:solidFill>
                <a:schemeClr val="tx1"/>
              </a:solidFill>
            </a:endParaRPr>
          </a:p>
        </p:txBody>
      </p:sp>
      <p:sp>
        <p:nvSpPr>
          <p:cNvPr id="8" name="Rectangle 7">
            <a:extLst>
              <a:ext uri="{FF2B5EF4-FFF2-40B4-BE49-F238E27FC236}">
                <a16:creationId xmlns:a16="http://schemas.microsoft.com/office/drawing/2014/main" id="{2B93097C-A2EF-AB24-120F-56B36333C815}"/>
              </a:ext>
            </a:extLst>
          </p:cNvPr>
          <p:cNvSpPr/>
          <p:nvPr/>
        </p:nvSpPr>
        <p:spPr>
          <a:xfrm>
            <a:off x="532561" y="3236108"/>
            <a:ext cx="2903973" cy="12467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a:solidFill>
                  <a:schemeClr val="tx1"/>
                </a:solidFill>
              </a:rPr>
              <a:t>Claims for the period and other insurance service expenses, +/- changes to cash flows or risk adjustment relating to that period or the past.</a:t>
            </a:r>
            <a:endParaRPr lang="en-US" sz="1500">
              <a:solidFill>
                <a:schemeClr val="tx1"/>
              </a:solidFill>
            </a:endParaRPr>
          </a:p>
        </p:txBody>
      </p:sp>
      <p:sp>
        <p:nvSpPr>
          <p:cNvPr id="11" name="TextBox 10">
            <a:extLst>
              <a:ext uri="{FF2B5EF4-FFF2-40B4-BE49-F238E27FC236}">
                <a16:creationId xmlns:a16="http://schemas.microsoft.com/office/drawing/2014/main" id="{ACFD0479-897C-95E2-E0BB-D0E06BFCA801}"/>
              </a:ext>
            </a:extLst>
          </p:cNvPr>
          <p:cNvSpPr txBox="1"/>
          <p:nvPr/>
        </p:nvSpPr>
        <p:spPr>
          <a:xfrm>
            <a:off x="5710209" y="2251876"/>
            <a:ext cx="6126748" cy="830997"/>
          </a:xfrm>
          <a:prstGeom prst="rect">
            <a:avLst/>
          </a:prstGeom>
          <a:noFill/>
        </p:spPr>
        <p:txBody>
          <a:bodyPr wrap="square" rtlCol="0">
            <a:spAutoFit/>
          </a:bodyPr>
          <a:lstStyle/>
          <a:p>
            <a:pPr marL="285750" indent="-285750">
              <a:buFont typeface="Arial" panose="020B0604020202020204" pitchFamily="34" charset="0"/>
              <a:buChar char="•"/>
            </a:pPr>
            <a:r>
              <a:rPr lang="en-GB" sz="1600"/>
              <a:t>This is essentially the deferred premium earned. It relates to the reduction in the liability you hold for future coverage on the basis that time has passed, and that period is now shorter.</a:t>
            </a:r>
            <a:endParaRPr lang="en-US" sz="1600"/>
          </a:p>
        </p:txBody>
      </p:sp>
      <p:sp>
        <p:nvSpPr>
          <p:cNvPr id="12" name="TextBox 11">
            <a:extLst>
              <a:ext uri="{FF2B5EF4-FFF2-40B4-BE49-F238E27FC236}">
                <a16:creationId xmlns:a16="http://schemas.microsoft.com/office/drawing/2014/main" id="{2BABFC66-1336-10A0-358E-79C4646C40DB}"/>
              </a:ext>
            </a:extLst>
          </p:cNvPr>
          <p:cNvSpPr txBox="1"/>
          <p:nvPr/>
        </p:nvSpPr>
        <p:spPr>
          <a:xfrm>
            <a:off x="5710209" y="4808642"/>
            <a:ext cx="6052997" cy="1077218"/>
          </a:xfrm>
          <a:prstGeom prst="rect">
            <a:avLst/>
          </a:prstGeom>
          <a:noFill/>
        </p:spPr>
        <p:txBody>
          <a:bodyPr wrap="square" rtlCol="0">
            <a:spAutoFit/>
          </a:bodyPr>
          <a:lstStyle/>
          <a:p>
            <a:pPr marL="285750" indent="-285750">
              <a:buFont typeface="Arial" panose="020B0604020202020204" pitchFamily="34" charset="0"/>
              <a:buChar char="•"/>
            </a:pPr>
            <a:r>
              <a:rPr lang="en-GB" sz="1600"/>
              <a:t>This is the cost associated with unwinding discounts.</a:t>
            </a:r>
          </a:p>
          <a:p>
            <a:pPr marL="285750" indent="-285750">
              <a:buFont typeface="Arial" panose="020B0604020202020204" pitchFamily="34" charset="0"/>
              <a:buChar char="•"/>
            </a:pPr>
            <a:r>
              <a:rPr lang="en-GB" sz="1600"/>
              <a:t>Changes in discount rates can either go through finance expenses or OCI – there is a choice. This may be removed in the FReM.</a:t>
            </a:r>
          </a:p>
        </p:txBody>
      </p:sp>
      <p:sp>
        <p:nvSpPr>
          <p:cNvPr id="15" name="TextBox 14">
            <a:extLst>
              <a:ext uri="{FF2B5EF4-FFF2-40B4-BE49-F238E27FC236}">
                <a16:creationId xmlns:a16="http://schemas.microsoft.com/office/drawing/2014/main" id="{9D42E921-3D1B-0F9C-F1C0-984A9297D4DA}"/>
              </a:ext>
            </a:extLst>
          </p:cNvPr>
          <p:cNvSpPr txBox="1"/>
          <p:nvPr/>
        </p:nvSpPr>
        <p:spPr>
          <a:xfrm>
            <a:off x="653143" y="1911737"/>
            <a:ext cx="2685351" cy="369332"/>
          </a:xfrm>
          <a:prstGeom prst="rect">
            <a:avLst/>
          </a:prstGeom>
          <a:noFill/>
        </p:spPr>
        <p:txBody>
          <a:bodyPr wrap="none" rtlCol="0">
            <a:spAutoFit/>
          </a:bodyPr>
          <a:lstStyle/>
          <a:p>
            <a:r>
              <a:rPr lang="en-GB">
                <a:solidFill>
                  <a:schemeClr val="bg1"/>
                </a:solidFill>
              </a:rPr>
              <a:t>Income and Expenditure</a:t>
            </a:r>
            <a:endParaRPr lang="en-US">
              <a:solidFill>
                <a:schemeClr val="bg1"/>
              </a:solidFill>
            </a:endParaRPr>
          </a:p>
        </p:txBody>
      </p:sp>
      <p:sp>
        <p:nvSpPr>
          <p:cNvPr id="17" name="Rectangle 16">
            <a:extLst>
              <a:ext uri="{FF2B5EF4-FFF2-40B4-BE49-F238E27FC236}">
                <a16:creationId xmlns:a16="http://schemas.microsoft.com/office/drawing/2014/main" id="{EF9BFBDA-5EE3-42C7-16A1-2FFC3805B47D}"/>
              </a:ext>
            </a:extLst>
          </p:cNvPr>
          <p:cNvSpPr/>
          <p:nvPr/>
        </p:nvSpPr>
        <p:spPr>
          <a:xfrm>
            <a:off x="532561" y="4612008"/>
            <a:ext cx="2903973" cy="489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a:solidFill>
                  <a:schemeClr val="tx1"/>
                </a:solidFill>
              </a:rPr>
              <a:t>Unwinding of discounts (and changes in discount rates).</a:t>
            </a:r>
            <a:endParaRPr lang="en-US" sz="1500">
              <a:solidFill>
                <a:schemeClr val="tx1"/>
              </a:solidFill>
            </a:endParaRPr>
          </a:p>
        </p:txBody>
      </p:sp>
      <p:sp>
        <p:nvSpPr>
          <p:cNvPr id="19" name="Title 1">
            <a:extLst>
              <a:ext uri="{FF2B5EF4-FFF2-40B4-BE49-F238E27FC236}">
                <a16:creationId xmlns:a16="http://schemas.microsoft.com/office/drawing/2014/main" id="{AF293440-631A-6E86-0896-ED058D328A9F}"/>
              </a:ext>
            </a:extLst>
          </p:cNvPr>
          <p:cNvSpPr txBox="1">
            <a:spLocks/>
          </p:cNvSpPr>
          <p:nvPr/>
        </p:nvSpPr>
        <p:spPr>
          <a:xfrm>
            <a:off x="330206" y="864995"/>
            <a:ext cx="10515600" cy="45538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800" kern="1200">
                <a:solidFill>
                  <a:schemeClr val="bg1"/>
                </a:solidFill>
                <a:latin typeface="Arial" panose="020B0604020202020204" pitchFamily="34" charset="0"/>
                <a:ea typeface="+mj-ea"/>
                <a:cs typeface="Arial" panose="020B0604020202020204" pitchFamily="34" charset="0"/>
              </a:defRPr>
            </a:lvl1pPr>
          </a:lstStyle>
          <a:p>
            <a:r>
              <a:rPr lang="en-GB" sz="2400"/>
              <a:t>Income and Expenditure</a:t>
            </a:r>
          </a:p>
        </p:txBody>
      </p:sp>
      <p:cxnSp>
        <p:nvCxnSpPr>
          <p:cNvPr id="20" name="Straight Connector 19">
            <a:extLst>
              <a:ext uri="{FF2B5EF4-FFF2-40B4-BE49-F238E27FC236}">
                <a16:creationId xmlns:a16="http://schemas.microsoft.com/office/drawing/2014/main" id="{792B9CA9-A1F1-13E7-89BE-8F6D9718F490}"/>
              </a:ext>
            </a:extLst>
          </p:cNvPr>
          <p:cNvCxnSpPr/>
          <p:nvPr/>
        </p:nvCxnSpPr>
        <p:spPr>
          <a:xfrm>
            <a:off x="580284" y="781128"/>
            <a:ext cx="393767"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79E1C08B-025B-DDB7-8D40-AF2D77BCADDC}"/>
              </a:ext>
            </a:extLst>
          </p:cNvPr>
          <p:cNvSpPr txBox="1"/>
          <p:nvPr/>
        </p:nvSpPr>
        <p:spPr>
          <a:xfrm>
            <a:off x="5697415" y="3255298"/>
            <a:ext cx="6126748" cy="1323439"/>
          </a:xfrm>
          <a:prstGeom prst="rect">
            <a:avLst/>
          </a:prstGeom>
          <a:noFill/>
        </p:spPr>
        <p:txBody>
          <a:bodyPr wrap="square" rtlCol="0">
            <a:spAutoFit/>
          </a:bodyPr>
          <a:lstStyle/>
          <a:p>
            <a:pPr marL="285750" indent="-285750">
              <a:buFont typeface="Arial" panose="020B0604020202020204" pitchFamily="34" charset="0"/>
              <a:buChar char="•"/>
            </a:pPr>
            <a:r>
              <a:rPr lang="en-GB" sz="1600"/>
              <a:t>This is the P&amp;L side of the increase in liability because of claims, and any losses.</a:t>
            </a:r>
          </a:p>
          <a:p>
            <a:pPr marL="285750" indent="-285750">
              <a:buFont typeface="Arial" panose="020B0604020202020204" pitchFamily="34" charset="0"/>
              <a:buChar char="•"/>
            </a:pPr>
            <a:r>
              <a:rPr lang="en-GB" sz="1600"/>
              <a:t>It includes changes in estimates for incurred claims (i.e. where the cash flow to fulfil was not equal to the original estimate and any losses on onerous contracts.</a:t>
            </a:r>
            <a:endParaRPr lang="en-US" sz="1600"/>
          </a:p>
        </p:txBody>
      </p:sp>
      <p:sp>
        <p:nvSpPr>
          <p:cNvPr id="22" name="TextBox 21">
            <a:extLst>
              <a:ext uri="{FF2B5EF4-FFF2-40B4-BE49-F238E27FC236}">
                <a16:creationId xmlns:a16="http://schemas.microsoft.com/office/drawing/2014/main" id="{164E7AA2-E7E9-C105-6E1B-28DD451C6C99}"/>
              </a:ext>
            </a:extLst>
          </p:cNvPr>
          <p:cNvSpPr txBox="1"/>
          <p:nvPr/>
        </p:nvSpPr>
        <p:spPr>
          <a:xfrm>
            <a:off x="3517112" y="2546014"/>
            <a:ext cx="941283" cy="369332"/>
          </a:xfrm>
          <a:prstGeom prst="rect">
            <a:avLst/>
          </a:prstGeom>
          <a:noFill/>
        </p:spPr>
        <p:txBody>
          <a:bodyPr wrap="none" rtlCol="0">
            <a:spAutoFit/>
          </a:bodyPr>
          <a:lstStyle/>
          <a:p>
            <a:r>
              <a:rPr lang="en-GB">
                <a:solidFill>
                  <a:schemeClr val="bg1"/>
                </a:solidFill>
              </a:rPr>
              <a:t>Income</a:t>
            </a:r>
            <a:endParaRPr lang="en-US">
              <a:solidFill>
                <a:schemeClr val="bg1"/>
              </a:solidFill>
            </a:endParaRPr>
          </a:p>
        </p:txBody>
      </p:sp>
      <p:sp>
        <p:nvSpPr>
          <p:cNvPr id="23" name="TextBox 22">
            <a:extLst>
              <a:ext uri="{FF2B5EF4-FFF2-40B4-BE49-F238E27FC236}">
                <a16:creationId xmlns:a16="http://schemas.microsoft.com/office/drawing/2014/main" id="{3FB098BB-3220-F362-685E-AC2F84CFCB05}"/>
              </a:ext>
            </a:extLst>
          </p:cNvPr>
          <p:cNvSpPr txBox="1"/>
          <p:nvPr/>
        </p:nvSpPr>
        <p:spPr>
          <a:xfrm>
            <a:off x="3517111" y="3821294"/>
            <a:ext cx="1415772" cy="369332"/>
          </a:xfrm>
          <a:prstGeom prst="rect">
            <a:avLst/>
          </a:prstGeom>
          <a:noFill/>
        </p:spPr>
        <p:txBody>
          <a:bodyPr wrap="none" rtlCol="0">
            <a:spAutoFit/>
          </a:bodyPr>
          <a:lstStyle/>
          <a:p>
            <a:r>
              <a:rPr lang="en-GB">
                <a:solidFill>
                  <a:schemeClr val="bg1"/>
                </a:solidFill>
              </a:rPr>
              <a:t>Expenditure</a:t>
            </a:r>
            <a:endParaRPr lang="en-US">
              <a:solidFill>
                <a:schemeClr val="bg1"/>
              </a:solidFill>
            </a:endParaRPr>
          </a:p>
        </p:txBody>
      </p:sp>
      <p:sp>
        <p:nvSpPr>
          <p:cNvPr id="24" name="TextBox 23">
            <a:extLst>
              <a:ext uri="{FF2B5EF4-FFF2-40B4-BE49-F238E27FC236}">
                <a16:creationId xmlns:a16="http://schemas.microsoft.com/office/drawing/2014/main" id="{ED36F92C-D668-F571-FA66-E97EF62A0306}"/>
              </a:ext>
            </a:extLst>
          </p:cNvPr>
          <p:cNvSpPr txBox="1"/>
          <p:nvPr/>
        </p:nvSpPr>
        <p:spPr>
          <a:xfrm>
            <a:off x="3436534" y="4789632"/>
            <a:ext cx="2082621" cy="369332"/>
          </a:xfrm>
          <a:prstGeom prst="rect">
            <a:avLst/>
          </a:prstGeom>
          <a:noFill/>
        </p:spPr>
        <p:txBody>
          <a:bodyPr wrap="none" rtlCol="0">
            <a:spAutoFit/>
          </a:bodyPr>
          <a:lstStyle/>
          <a:p>
            <a:r>
              <a:rPr lang="en-GB">
                <a:solidFill>
                  <a:schemeClr val="bg1"/>
                </a:solidFill>
              </a:rPr>
              <a:t>Finance Expenses</a:t>
            </a:r>
            <a:endParaRPr lang="en-US">
              <a:solidFill>
                <a:schemeClr val="bg1"/>
              </a:solidFill>
            </a:endParaRPr>
          </a:p>
        </p:txBody>
      </p:sp>
      <p:sp>
        <p:nvSpPr>
          <p:cNvPr id="25" name="Rectangle 24">
            <a:extLst>
              <a:ext uri="{FF2B5EF4-FFF2-40B4-BE49-F238E27FC236}">
                <a16:creationId xmlns:a16="http://schemas.microsoft.com/office/drawing/2014/main" id="{E4077EE1-70AA-FF01-7A97-729D15ACB06A}"/>
              </a:ext>
            </a:extLst>
          </p:cNvPr>
          <p:cNvSpPr/>
          <p:nvPr/>
        </p:nvSpPr>
        <p:spPr>
          <a:xfrm>
            <a:off x="535323" y="5216075"/>
            <a:ext cx="2903973" cy="489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500">
                <a:solidFill>
                  <a:schemeClr val="tx1"/>
                </a:solidFill>
              </a:rPr>
              <a:t>Changes in discount dates (optional)</a:t>
            </a:r>
            <a:endParaRPr lang="en-US" sz="1500">
              <a:solidFill>
                <a:schemeClr val="tx1"/>
              </a:solidFill>
            </a:endParaRPr>
          </a:p>
        </p:txBody>
      </p:sp>
      <p:sp>
        <p:nvSpPr>
          <p:cNvPr id="26" name="TextBox 25">
            <a:extLst>
              <a:ext uri="{FF2B5EF4-FFF2-40B4-BE49-F238E27FC236}">
                <a16:creationId xmlns:a16="http://schemas.microsoft.com/office/drawing/2014/main" id="{1E00BED6-885A-4343-CBCD-48AFC8090570}"/>
              </a:ext>
            </a:extLst>
          </p:cNvPr>
          <p:cNvSpPr txBox="1"/>
          <p:nvPr/>
        </p:nvSpPr>
        <p:spPr>
          <a:xfrm>
            <a:off x="3492600" y="5298013"/>
            <a:ext cx="595035" cy="369332"/>
          </a:xfrm>
          <a:prstGeom prst="rect">
            <a:avLst/>
          </a:prstGeom>
          <a:noFill/>
        </p:spPr>
        <p:txBody>
          <a:bodyPr wrap="none" rtlCol="0">
            <a:spAutoFit/>
          </a:bodyPr>
          <a:lstStyle/>
          <a:p>
            <a:r>
              <a:rPr lang="en-GB">
                <a:solidFill>
                  <a:schemeClr val="bg1"/>
                </a:solidFill>
              </a:rPr>
              <a:t>OCI</a:t>
            </a:r>
            <a:endParaRPr lang="en-US">
              <a:solidFill>
                <a:schemeClr val="bg1"/>
              </a:solidFill>
            </a:endParaRPr>
          </a:p>
        </p:txBody>
      </p:sp>
    </p:spTree>
    <p:extLst>
      <p:ext uri="{BB962C8B-B14F-4D97-AF65-F5344CB8AC3E}">
        <p14:creationId xmlns:p14="http://schemas.microsoft.com/office/powerpoint/2010/main" val="1765144597"/>
      </p:ext>
    </p:extLst>
  </p:cSld>
  <p:clrMapOvr>
    <a:masterClrMapping/>
  </p:clrMapOvr>
</p:sld>
</file>

<file path=ppt/theme/theme1.xml><?xml version="1.0" encoding="utf-8"?>
<a:theme xmlns:a="http://schemas.openxmlformats.org/drawingml/2006/main" name="Office Theme">
  <a:themeElements>
    <a:clrScheme name="UKHSA 3">
      <a:dk1>
        <a:srgbClr val="003B5C"/>
      </a:dk1>
      <a:lt1>
        <a:sysClr val="window" lastClr="FFFFFF"/>
      </a:lt1>
      <a:dk2>
        <a:srgbClr val="5F5F5F"/>
      </a:dk2>
      <a:lt2>
        <a:srgbClr val="E7E6E6"/>
      </a:lt2>
      <a:accent1>
        <a:srgbClr val="8A1B61"/>
      </a:accent1>
      <a:accent2>
        <a:srgbClr val="007C91"/>
      </a:accent2>
      <a:accent3>
        <a:srgbClr val="00AB8E"/>
      </a:accent3>
      <a:accent4>
        <a:srgbClr val="00A5DF"/>
      </a:accent4>
      <a:accent5>
        <a:srgbClr val="E40046"/>
      </a:accent5>
      <a:accent6>
        <a:srgbClr val="FFB81C"/>
      </a:accent6>
      <a:hlink>
        <a:srgbClr val="1D57A5"/>
      </a:hlink>
      <a:folHlink>
        <a:srgbClr val="582C8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7C9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UKHSA with graphics" id="{57CFB4E3-1A24-4520-B2E0-33006B4D142F}" vid="{3FCC38D9-340B-4A8B-8C3E-C682F21991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f15b2c6-b501-4448-9b5e-40623c403626">
      <Terms xmlns="http://schemas.microsoft.com/office/infopath/2007/PartnerControls"/>
    </lcf76f155ced4ddcb4097134ff3c332f>
    <TaxCatchAll xmlns="2104f67a-0953-47fd-af2e-20436b49c06d" xsi:nil="true"/>
    <SharedWithUsers xmlns="2104f67a-0953-47fd-af2e-20436b49c06d">
      <UserInfo>
        <DisplayName>Wayne Weedon</DisplayName>
        <AccountId>20</AccountId>
        <AccountType/>
      </UserInfo>
      <UserInfo>
        <DisplayName>Jo C. Gray</DisplayName>
        <AccountId>13</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DEAE970A47E0E41B5CF6FE1BB939CA7" ma:contentTypeVersion="12" ma:contentTypeDescription="Create a new document." ma:contentTypeScope="" ma:versionID="1105a2206e642b3497e6176806596a71">
  <xsd:schema xmlns:xsd="http://www.w3.org/2001/XMLSchema" xmlns:xs="http://www.w3.org/2001/XMLSchema" xmlns:p="http://schemas.microsoft.com/office/2006/metadata/properties" xmlns:ns2="6f15b2c6-b501-4448-9b5e-40623c403626" xmlns:ns3="2104f67a-0953-47fd-af2e-20436b49c06d" targetNamespace="http://schemas.microsoft.com/office/2006/metadata/properties" ma:root="true" ma:fieldsID="21370d56cde103abf061eb8dfdc2d35c" ns2:_="" ns3:_="">
    <xsd:import namespace="6f15b2c6-b501-4448-9b5e-40623c403626"/>
    <xsd:import namespace="2104f67a-0953-47fd-af2e-20436b49c06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15b2c6-b501-4448-9b5e-40623c40362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e289f538-edf0-4bde-b084-18e01efd0e88"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04f67a-0953-47fd-af2e-20436b49c06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b4eb4027-ad67-4d8a-8796-40159b0bcf24}" ma:internalName="TaxCatchAll" ma:showField="CatchAllData" ma:web="2104f67a-0953-47fd-af2e-20436b49c0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9E66ED-9B68-438C-A18B-6B3F863F35E5}">
  <ds:schemaRefs>
    <ds:schemaRef ds:uri="http://schemas.microsoft.com/sharepoint/v3/contenttype/forms"/>
  </ds:schemaRefs>
</ds:datastoreItem>
</file>

<file path=customXml/itemProps2.xml><?xml version="1.0" encoding="utf-8"?>
<ds:datastoreItem xmlns:ds="http://schemas.openxmlformats.org/officeDocument/2006/customXml" ds:itemID="{4F0B88A3-E255-457D-9B9F-43207D6DC3BE}">
  <ds:schemaRefs>
    <ds:schemaRef ds:uri="http://schemas.microsoft.com/office/2006/documentManagement/types"/>
    <ds:schemaRef ds:uri="2104f67a-0953-47fd-af2e-20436b49c06d"/>
    <ds:schemaRef ds:uri="http://schemas.openxmlformats.org/package/2006/metadata/core-properties"/>
    <ds:schemaRef ds:uri="http://purl.org/dc/terms/"/>
    <ds:schemaRef ds:uri="http://schemas.microsoft.com/office/infopath/2007/PartnerControls"/>
    <ds:schemaRef ds:uri="http://purl.org/dc/dcmitype/"/>
    <ds:schemaRef ds:uri="http://schemas.microsoft.com/office/2006/metadata/properties"/>
    <ds:schemaRef ds:uri="6f15b2c6-b501-4448-9b5e-40623c403626"/>
    <ds:schemaRef ds:uri="http://www.w3.org/XML/1998/namespace"/>
    <ds:schemaRef ds:uri="http://purl.org/dc/elements/1.1/"/>
  </ds:schemaRefs>
</ds:datastoreItem>
</file>

<file path=customXml/itemProps3.xml><?xml version="1.0" encoding="utf-8"?>
<ds:datastoreItem xmlns:ds="http://schemas.openxmlformats.org/officeDocument/2006/customXml" ds:itemID="{01A2AFB1-6EE6-46F8-9E0F-11F68D8488F7}">
  <ds:schemaRefs>
    <ds:schemaRef ds:uri="2104f67a-0953-47fd-af2e-20436b49c06d"/>
    <ds:schemaRef ds:uri="6f15b2c6-b501-4448-9b5e-40623c40362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UKHSA with graphics</Template>
  <TotalTime>0</TotalTime>
  <Words>1800</Words>
  <Application>Microsoft Office PowerPoint</Application>
  <PresentationFormat>Widescreen</PresentationFormat>
  <Paragraphs>173</Paragraphs>
  <Slides>11</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IFRS 16 and IFRS 17 –   Looking Back, Looking Forwards </vt:lpstr>
      <vt:lpstr>IFRS 16</vt:lpstr>
      <vt:lpstr>IFRS 16</vt:lpstr>
      <vt:lpstr>IFRS 16</vt:lpstr>
      <vt:lpstr>IFRS 17</vt:lpstr>
      <vt:lpstr>IFRS 17</vt:lpstr>
      <vt:lpstr>IFRS 17</vt:lpstr>
      <vt:lpstr>IFRS 17</vt:lpstr>
      <vt:lpstr>IFRS 17</vt:lpstr>
      <vt:lpstr>IFRS 17</vt:lpstr>
      <vt:lpstr>Further Guidance</vt:lpstr>
    </vt:vector>
  </TitlesOfParts>
  <Company>UK Health Security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IFRS 16 and IFRS 17 –   Looking Back, Looking Forwards </dc:title>
  <dc:creator>Emily Bosley</dc:creator>
  <cp:lastModifiedBy>Emily Bosley</cp:lastModifiedBy>
  <cp:revision>1</cp:revision>
  <cp:lastPrinted>2021-08-09T14:01:33Z</cp:lastPrinted>
  <dcterms:created xsi:type="dcterms:W3CDTF">2024-02-19T07:40:01Z</dcterms:created>
  <dcterms:modified xsi:type="dcterms:W3CDTF">2024-02-26T09:00:50Z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0x0101000DEAE970A47E0E41B5CF6FE1BB939CA7</vt:lpwstr>
  </property>
  <property fmtid="{D5CDD505-2E9C-101B-9397-08002B2CF9AE}" pid="3" name="MediaServiceImageTags">
    <vt:lpwstr/>
  </property>
</Properties>
</file>